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  <p:sldMasterId id="2147483728" r:id="rId3"/>
    <p:sldMasterId id="2147483740" r:id="rId4"/>
    <p:sldMasterId id="2147483775" r:id="rId5"/>
  </p:sldMasterIdLst>
  <p:notesMasterIdLst>
    <p:notesMasterId r:id="rId60"/>
  </p:notesMasterIdLst>
  <p:sldIdLst>
    <p:sldId id="4794" r:id="rId6"/>
    <p:sldId id="23992" r:id="rId7"/>
    <p:sldId id="24025" r:id="rId8"/>
    <p:sldId id="4359" r:id="rId9"/>
    <p:sldId id="23264" r:id="rId10"/>
    <p:sldId id="24026" r:id="rId11"/>
    <p:sldId id="1588" r:id="rId12"/>
    <p:sldId id="23974" r:id="rId13"/>
    <p:sldId id="23803" r:id="rId14"/>
    <p:sldId id="1760" r:id="rId15"/>
    <p:sldId id="24020" r:id="rId16"/>
    <p:sldId id="24021" r:id="rId17"/>
    <p:sldId id="24022" r:id="rId18"/>
    <p:sldId id="4726" r:id="rId19"/>
    <p:sldId id="23955" r:id="rId20"/>
    <p:sldId id="23995" r:id="rId21"/>
    <p:sldId id="23956" r:id="rId22"/>
    <p:sldId id="23959" r:id="rId23"/>
    <p:sldId id="23958" r:id="rId24"/>
    <p:sldId id="23996" r:id="rId25"/>
    <p:sldId id="23997" r:id="rId26"/>
    <p:sldId id="23998" r:id="rId27"/>
    <p:sldId id="23980" r:id="rId28"/>
    <p:sldId id="268" r:id="rId29"/>
    <p:sldId id="23981" r:id="rId30"/>
    <p:sldId id="4727" r:id="rId31"/>
    <p:sldId id="24017" r:id="rId32"/>
    <p:sldId id="23982" r:id="rId33"/>
    <p:sldId id="277" r:id="rId34"/>
    <p:sldId id="23983" r:id="rId35"/>
    <p:sldId id="24023" r:id="rId36"/>
    <p:sldId id="23965" r:id="rId37"/>
    <p:sldId id="23966" r:id="rId38"/>
    <p:sldId id="23977" r:id="rId39"/>
    <p:sldId id="23963" r:id="rId40"/>
    <p:sldId id="24015" r:id="rId41"/>
    <p:sldId id="23968" r:id="rId42"/>
    <p:sldId id="24016" r:id="rId43"/>
    <p:sldId id="23987" r:id="rId44"/>
    <p:sldId id="23972" r:id="rId45"/>
    <p:sldId id="23969" r:id="rId46"/>
    <p:sldId id="23970" r:id="rId47"/>
    <p:sldId id="23971" r:id="rId48"/>
    <p:sldId id="23989" r:id="rId49"/>
    <p:sldId id="4731" r:id="rId50"/>
    <p:sldId id="24027" r:id="rId51"/>
    <p:sldId id="23973" r:id="rId52"/>
    <p:sldId id="24019" r:id="rId53"/>
    <p:sldId id="23820" r:id="rId54"/>
    <p:sldId id="23265" r:id="rId55"/>
    <p:sldId id="308" r:id="rId56"/>
    <p:sldId id="1757" r:id="rId57"/>
    <p:sldId id="256" r:id="rId58"/>
    <p:sldId id="258" r:id="rId59"/>
  </p:sldIdLst>
  <p:sldSz cx="12192000" cy="6858000"/>
  <p:notesSz cx="6807200" cy="9939338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Caveat Brush" panose="020B0604020202020204" charset="0"/>
      <p:regular r:id="rId67"/>
    </p:embeddedFont>
    <p:embeddedFont>
      <p:font typeface="Cloud" panose="02000000000000000000" pitchFamily="2" charset="0"/>
      <p:bold r:id="rId68"/>
    </p:embeddedFont>
    <p:embeddedFont>
      <p:font typeface="Cordia New" panose="020B0304020202020204" pitchFamily="34" charset="-34"/>
      <p:regular r:id="rId69"/>
      <p:bold r:id="rId70"/>
      <p:italic r:id="rId71"/>
      <p:boldItalic r:id="rId72"/>
    </p:embeddedFont>
    <p:embeddedFont>
      <p:font typeface="Fira Sans Extra Condensed" panose="020B0604020202020204" charset="0"/>
      <p:regular r:id="rId73"/>
      <p:bold r:id="rId74"/>
      <p:italic r:id="rId75"/>
      <p:boldItalic r:id="rId76"/>
    </p:embeddedFont>
    <p:embeddedFont>
      <p:font typeface="Itim" panose="020B0604020202020204" charset="0"/>
      <p:regular r:id="rId77"/>
    </p:embeddedFont>
    <p:embeddedFont>
      <p:font typeface="Kanit" pitchFamily="2" charset="-34"/>
      <p:regular r:id="rId78"/>
      <p:bold r:id="rId79"/>
      <p:italic r:id="rId80"/>
      <p:boldItalic r:id="rId81"/>
    </p:embeddedFont>
    <p:embeddedFont>
      <p:font typeface="Montserrat" panose="020B0604020202020204" charset="0"/>
      <p:regular r:id="rId82"/>
      <p:bold r:id="rId83"/>
      <p:italic r:id="rId84"/>
      <p:boldItalic r:id="rId85"/>
    </p:embeddedFont>
    <p:embeddedFont>
      <p:font typeface="Proxima Nova" panose="020B0604020202020204" charset="0"/>
      <p:regular r:id="rId86"/>
      <p:bold r:id="rId87"/>
      <p:italic r:id="rId88"/>
      <p:boldItalic r:id="rId89"/>
    </p:embeddedFont>
    <p:embeddedFont>
      <p:font typeface="Proxima Nova Semibold" panose="020B0604020202020204" charset="0"/>
      <p:regular r:id="rId90"/>
      <p:bold r:id="rId91"/>
      <p:italic r:id="rId92"/>
      <p:boldItalic r:id="rId93"/>
    </p:embeddedFont>
    <p:embeddedFont>
      <p:font typeface="Raleway" panose="020B0604020202020204" charset="0"/>
      <p:regular r:id="rId94"/>
      <p:bold r:id="rId95"/>
      <p:italic r:id="rId96"/>
      <p:boldItalic r:id="rId97"/>
    </p:embeddedFont>
    <p:embeddedFont>
      <p:font typeface="Tahoma" panose="020B0604030504040204" pitchFamily="34" charset="0"/>
      <p:regular r:id="rId98"/>
      <p:bold r:id="rId99"/>
    </p:embeddedFont>
    <p:embeddedFont>
      <p:font typeface="TH Sarabun New" panose="020B0500040200020003" pitchFamily="34" charset="-34"/>
      <p:regular r:id="rId100"/>
      <p:bold r:id="rId101"/>
      <p:italic r:id="rId102"/>
      <p:boldItalic r:id="rId10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 กลางน้ำ" id="{7FBCCC3E-2D9A-42DC-8D4E-D0B08FCFB3D4}">
          <p14:sldIdLst>
            <p14:sldId id="4794"/>
            <p14:sldId id="23992"/>
            <p14:sldId id="24025"/>
            <p14:sldId id="4359"/>
            <p14:sldId id="23264"/>
            <p14:sldId id="24026"/>
            <p14:sldId id="1588"/>
            <p14:sldId id="23974"/>
            <p14:sldId id="23803"/>
            <p14:sldId id="1760"/>
            <p14:sldId id="24020"/>
            <p14:sldId id="24021"/>
            <p14:sldId id="24022"/>
            <p14:sldId id="4726"/>
            <p14:sldId id="23955"/>
            <p14:sldId id="23995"/>
            <p14:sldId id="23956"/>
            <p14:sldId id="23959"/>
            <p14:sldId id="23958"/>
            <p14:sldId id="23996"/>
            <p14:sldId id="23997"/>
            <p14:sldId id="23998"/>
            <p14:sldId id="23980"/>
            <p14:sldId id="268"/>
            <p14:sldId id="23981"/>
            <p14:sldId id="4727"/>
            <p14:sldId id="24017"/>
            <p14:sldId id="23982"/>
            <p14:sldId id="277"/>
            <p14:sldId id="23983"/>
            <p14:sldId id="24023"/>
            <p14:sldId id="23965"/>
            <p14:sldId id="23966"/>
            <p14:sldId id="23977"/>
            <p14:sldId id="23963"/>
            <p14:sldId id="24015"/>
            <p14:sldId id="23968"/>
            <p14:sldId id="24016"/>
            <p14:sldId id="23987"/>
            <p14:sldId id="23972"/>
            <p14:sldId id="23969"/>
            <p14:sldId id="23970"/>
            <p14:sldId id="23971"/>
            <p14:sldId id="23989"/>
            <p14:sldId id="4731"/>
            <p14:sldId id="24027"/>
            <p14:sldId id="23973"/>
            <p14:sldId id="24019"/>
            <p14:sldId id="23820"/>
            <p14:sldId id="23265"/>
            <p14:sldId id="308"/>
            <p14:sldId id="1757"/>
            <p14:sldId id="256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yaporn" initials="P" lastIdx="1" clrIdx="0">
    <p:extLst>
      <p:ext uri="{19B8F6BF-5375-455C-9EA6-DF929625EA0E}">
        <p15:presenceInfo xmlns:p15="http://schemas.microsoft.com/office/powerpoint/2012/main" userId="Piyaporn" providerId="None"/>
      </p:ext>
    </p:extLst>
  </p:cmAuthor>
  <p:cmAuthor id="2" name="Anucha(Jac)" initials="A" lastIdx="1" clrIdx="1">
    <p:extLst>
      <p:ext uri="{19B8F6BF-5375-455C-9EA6-DF929625EA0E}">
        <p15:presenceInfo xmlns:p15="http://schemas.microsoft.com/office/powerpoint/2012/main" userId="S-1-5-21-1533248731-489474054-2670052769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2E5FF"/>
    <a:srgbClr val="8238BA"/>
    <a:srgbClr val="9C87BF"/>
    <a:srgbClr val="AC75D5"/>
    <a:srgbClr val="5C739C"/>
    <a:srgbClr val="DDF8FD"/>
    <a:srgbClr val="DCB9FF"/>
    <a:srgbClr val="F5EBFF"/>
    <a:srgbClr val="265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สไตล์สีอ่อน 1 - เน้น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5208" autoAdjust="0"/>
  </p:normalViewPr>
  <p:slideViewPr>
    <p:cSldViewPr snapToGrid="0">
      <p:cViewPr varScale="1">
        <p:scale>
          <a:sx n="82" d="100"/>
          <a:sy n="82" d="100"/>
        </p:scale>
        <p:origin x="581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56"/>
    </p:cViewPr>
  </p:sorterViewPr>
  <p:notesViewPr>
    <p:cSldViewPr snapToGrid="0">
      <p:cViewPr varScale="1">
        <p:scale>
          <a:sx n="67" d="100"/>
          <a:sy n="67" d="100"/>
        </p:scale>
        <p:origin x="305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font" Target="fonts/font29.fntdata"/><Relationship Id="rId16" Type="http://schemas.openxmlformats.org/officeDocument/2006/relationships/slide" Target="slides/slide11.xml"/><Relationship Id="rId107" Type="http://schemas.openxmlformats.org/officeDocument/2006/relationships/theme" Target="theme/them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102" Type="http://schemas.openxmlformats.org/officeDocument/2006/relationships/font" Target="fonts/font42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0.fntdata"/><Relationship Id="rId95" Type="http://schemas.openxmlformats.org/officeDocument/2006/relationships/font" Target="fonts/font35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43.fntdata"/><Relationship Id="rId108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91" Type="http://schemas.openxmlformats.org/officeDocument/2006/relationships/font" Target="fonts/font31.fntdata"/><Relationship Id="rId96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94" Type="http://schemas.openxmlformats.org/officeDocument/2006/relationships/font" Target="fonts/font34.fntdata"/><Relationship Id="rId99" Type="http://schemas.openxmlformats.org/officeDocument/2006/relationships/font" Target="fonts/font39.fntdata"/><Relationship Id="rId101" Type="http://schemas.openxmlformats.org/officeDocument/2006/relationships/font" Target="fonts/font4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6.fntdata"/><Relationship Id="rId97" Type="http://schemas.openxmlformats.org/officeDocument/2006/relationships/font" Target="fonts/font37.fntdata"/><Relationship Id="rId104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font" Target="fonts/font11.fntdata"/><Relationship Id="rId92" Type="http://schemas.openxmlformats.org/officeDocument/2006/relationships/font" Target="fonts/font3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17.fntdata"/><Relationship Id="rId100" Type="http://schemas.openxmlformats.org/officeDocument/2006/relationships/font" Target="fonts/font40.fntdata"/><Relationship Id="rId105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2.fntdata"/><Relationship Id="rId93" Type="http://schemas.openxmlformats.org/officeDocument/2006/relationships/font" Target="fonts/font33.fntdata"/><Relationship Id="rId98" Type="http://schemas.openxmlformats.org/officeDocument/2006/relationships/font" Target="fonts/font3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3C9C5-02BB-4F96-83F3-42E4C6CC7944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49642-DD39-4F31-A734-D0DD505DB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7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4" name="Google Shape;11064;ga9469d1f40_2_10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5" name="Google Shape;11065;ga9469d1f40_2_10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FACF-6947-4055-B464-5082DCF75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C5F5-0725-4DFE-AEC4-124F439AE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AA52-BC3F-4A7D-9691-1A32BEF0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CABF-3034-4C38-99ED-2A83B7DB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3820-2827-4781-9F59-35237036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2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4EA8-890D-43DA-817B-F2CD8CF1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5A728-3091-4AE3-BAEC-8F16E0EA4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BAD7E-12DA-4E05-8B1E-3C3DA368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9909A-BBA6-4CC4-AAEE-4E1C2BBA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F0AF-3997-4EE1-8E3E-951FBEAA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4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FBCCB-5582-4FFF-9511-2B30C53B7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CA140-9B91-443A-9264-A8B950C6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C14B0-6CE7-4858-9C02-6B332D57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BACEC-4CE4-48C4-B1F5-C24B986B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07D28-E7C1-4D5F-8FB6-511D8EF6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3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EA6C5-6ED8-40F6-959F-E35781D6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F69D2-2E78-4947-9530-8D0414A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A5E5B-6EDD-4527-A041-362F1B8C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88B67E-4F7F-48FB-A2D8-4E19841BB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8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E4A1-0F57-494B-A8A9-C6BB800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7929C-8347-49BE-8DF7-367F2672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D4ACF-34B1-4554-B9F2-62C5E005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ACA7-3C94-4B34-8CA6-F30E9C29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44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6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D802-A0D4-497B-B3FB-E8EE58B6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9D02-926A-4310-B96D-7C2E46E09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2285B-C300-437A-A2BC-6914D5B9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E841-CAF1-4298-A7D5-0FFA3F44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359C-2584-4CAA-9742-2185AD8F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84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C174-AE93-4289-9F44-0D2010DCD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54AB2-94B1-4F08-A4BF-375E5885C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B6C53-9383-40F1-8001-48C6CD3E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07157-043C-4241-8600-187ECEC3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7A0FF-906B-4A41-B63C-CC0FDA1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6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934C-0C35-4354-9944-64512C8B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451C-367B-4852-AB67-1B605A29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5508B-66FE-4252-B4BB-273819F8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F4A5A-8105-4D81-95BA-732C8F5C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25A9D-5B21-4532-8183-12B2CB06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9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39AD-4130-41BD-BFFF-7F5E8CAF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FD3BA-60B8-4CC7-9EF2-8263FDAAC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539C2-6B37-46E6-A23C-68C9866A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BFD5C-7996-4506-9A22-F0D33E6F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B0EDC-1DF8-4799-B69B-F77CCB63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3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C57B-D589-423B-9003-B982E0E4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42E6-9A44-4958-877F-FE28884C1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9B0F1-6E85-4EE4-B27D-484C54B8E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365E9-49B0-4CDA-8F5E-41701286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E4447-BC26-4E1F-9CB5-08754EE4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4A406-44DE-4A7C-8638-D7F32954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D802-A0D4-497B-B3FB-E8EE58B6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9D02-926A-4310-B96D-7C2E46E09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2285B-C300-437A-A2BC-6914D5B9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E841-CAF1-4298-A7D5-0FFA3F44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359C-2584-4CAA-9742-2185AD8F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43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1370-86DA-42D3-9D39-1C7C1CF0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8C453-8921-41A4-B4ED-5139AF3E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79C59-026C-42CD-836A-EEE2F8941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8FA22-7565-476A-990A-8B73427A7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67C36-D15F-43B8-BBA7-0F4D73D5A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5B00E-5E95-4603-9709-8F22CC63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19EFB-1FC3-4FEC-9A95-6057AD68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1BB4EC-9965-4D1F-A32C-3433DAEF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8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E3CDB-6F01-46DD-A005-601E9B5E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28093-0988-4146-84A4-41CA525B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0A4FB-CCA2-4A03-87D7-E9FE79F7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A35CC-FCAB-40BF-BC9A-3FC7513E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88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B0185-F02D-4206-88F1-0E87139E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225C8-970C-4493-B5EF-E12F50E9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302A0-D5D5-402B-9282-D59E0C43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76C6-350E-4F32-809D-95494D66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4354-4271-4859-AA05-E9DC69BAB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93662-C1D0-49D1-AE59-694395ED1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A92AE-E2AA-40BA-AD0E-59EC24DC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9447A-B5C0-4C39-9C0A-7031A40F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072E3-9492-4279-BE01-8BE6ACC0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33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649E-7D89-4CB8-8DD5-951C191D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D2908-F6B9-4355-8A0B-5117B3329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C7A2F-056A-4FC6-A8F3-FB03FCA17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C919D-1A73-4237-A2F6-6E1180F0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9577B-7F13-4E58-9949-7A59F61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44C6C-86EC-4610-9A23-DF1B5ED1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1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F0D6-1E4D-4C43-BD58-92A8555F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079A5A-6533-435E-9249-39957D8ED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CB0AA-FC11-45F1-9224-A1C5ACE2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3F890-CB81-4F2E-BF13-2284CA28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A6FC7-3DCB-423D-9B94-A4D91FD1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24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FC78F4-CAF8-4FDF-BA9E-451329FE0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375F8-061A-41FD-B976-BB90F68AA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72792-DF20-46A0-B146-0A8EBD2A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00E3-3CFB-4895-9256-FA624B48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FAF05-E237-4C6D-A552-94C0A6FA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7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>
            <a:spLocks noGrp="1"/>
          </p:cNvSpPr>
          <p:nvPr>
            <p:ph type="subTitle" idx="1"/>
          </p:nvPr>
        </p:nvSpPr>
        <p:spPr>
          <a:xfrm>
            <a:off x="4187088" y="4546967"/>
            <a:ext cx="38188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4139488" y="2929363"/>
            <a:ext cx="3914000" cy="19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5125488" y="1900864"/>
            <a:ext cx="1942000" cy="1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00" name="Google Shape;200;p3"/>
          <p:cNvGrpSpPr/>
          <p:nvPr/>
        </p:nvGrpSpPr>
        <p:grpSpPr>
          <a:xfrm>
            <a:off x="-1580183" y="1121234"/>
            <a:ext cx="2808667" cy="796633"/>
            <a:chOff x="-2810250" y="3572525"/>
            <a:chExt cx="2106500" cy="597475"/>
          </a:xfrm>
        </p:grpSpPr>
        <p:sp>
          <p:nvSpPr>
            <p:cNvPr id="201" name="Google Shape;201;p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11" name="Google Shape;311;p3"/>
          <p:cNvGrpSpPr/>
          <p:nvPr/>
        </p:nvGrpSpPr>
        <p:grpSpPr>
          <a:xfrm>
            <a:off x="10318651" y="5984334"/>
            <a:ext cx="2182667" cy="695300"/>
            <a:chOff x="-4380075" y="3780200"/>
            <a:chExt cx="1637000" cy="521475"/>
          </a:xfrm>
        </p:grpSpPr>
        <p:sp>
          <p:nvSpPr>
            <p:cNvPr id="312" name="Google Shape;312;p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80" name="Google Shape;380;p3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9047784" y="750167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975433" y="6009383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597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"/>
          <p:cNvSpPr txBox="1">
            <a:spLocks noGrp="1"/>
          </p:cNvSpPr>
          <p:nvPr>
            <p:ph type="body" idx="1"/>
          </p:nvPr>
        </p:nvSpPr>
        <p:spPr>
          <a:xfrm>
            <a:off x="951588" y="1790836"/>
            <a:ext cx="10281200" cy="4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600"/>
            </a:lvl1pPr>
            <a:lvl2pPr marL="1219170" lvl="1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marL="3047924" lvl="4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marL="3657509" lvl="5" indent="-431789" rtl="0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marL="4267093" lvl="6" indent="-431789" rtl="0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7pPr>
            <a:lvl8pPr marL="4876678" lvl="7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8pPr>
            <a:lvl9pPr marL="5486263" lvl="8" indent="-431789" rtl="0">
              <a:spcBef>
                <a:spcPts val="2133"/>
              </a:spcBef>
              <a:spcAft>
                <a:spcPts val="2133"/>
              </a:spcAft>
              <a:buSzPts val="15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87" name="Google Shape;387;p4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88" name="Google Shape;388;p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322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"/>
          <p:cNvSpPr txBox="1">
            <a:spLocks noGrp="1"/>
          </p:cNvSpPr>
          <p:nvPr>
            <p:ph type="subTitle" idx="1"/>
          </p:nvPr>
        </p:nvSpPr>
        <p:spPr>
          <a:xfrm>
            <a:off x="1456839" y="3238867"/>
            <a:ext cx="4437600" cy="2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6" name="Google Shape;876;p7"/>
          <p:cNvSpPr txBox="1">
            <a:spLocks noGrp="1"/>
          </p:cNvSpPr>
          <p:nvPr>
            <p:ph type="title"/>
          </p:nvPr>
        </p:nvSpPr>
        <p:spPr>
          <a:xfrm>
            <a:off x="1159412" y="2342667"/>
            <a:ext cx="47352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77" name="Google Shape;877;p7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878" name="Google Shape;878;p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2" name="Google Shape;942;p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3" name="Google Shape;943;p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8" name="Google Shape;948;p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9" name="Google Shape;949;p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2" name="Google Shape;962;p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3" name="Google Shape;963;p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988" name="Google Shape;988;p7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989" name="Google Shape;989;p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1057" name="Google Shape;1057;p7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861804">
            <a:off x="-723551" y="4465777"/>
            <a:ext cx="3685203" cy="295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7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9832832" y="-759257"/>
            <a:ext cx="3685203" cy="2953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5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0B72-D047-4F5E-A8CA-18BAB5E3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9E6D4-89A7-4D9A-A5A8-EA32ACBFE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F6A08-7B30-4449-9C18-54046A24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2BAEC-1889-489C-A143-4CD2AD1A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FC820-3E48-4501-A41F-08F1AF0F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97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1209400" y="2021895"/>
            <a:ext cx="9773200" cy="22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9383317" y="5547268"/>
            <a:ext cx="2808667" cy="796633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6" y="1009513"/>
            <a:ext cx="2808667" cy="796633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0831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1"/>
          <p:cNvSpPr txBox="1">
            <a:spLocks noGrp="1"/>
          </p:cNvSpPr>
          <p:nvPr>
            <p:ph type="title" hasCustomPrompt="1"/>
          </p:nvPr>
        </p:nvSpPr>
        <p:spPr>
          <a:xfrm>
            <a:off x="1307000" y="2172333"/>
            <a:ext cx="9578000" cy="1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76" name="Google Shape;1476;p11"/>
          <p:cNvSpPr txBox="1">
            <a:spLocks noGrp="1"/>
          </p:cNvSpPr>
          <p:nvPr>
            <p:ph type="body" idx="1"/>
          </p:nvPr>
        </p:nvSpPr>
        <p:spPr>
          <a:xfrm>
            <a:off x="2501900" y="4448967"/>
            <a:ext cx="71884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267"/>
            </a:lvl1pPr>
            <a:lvl2pPr marL="1219170" lvl="1" indent="-431789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ctr"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477" name="Google Shape;1477;p11"/>
          <p:cNvGrpSpPr/>
          <p:nvPr/>
        </p:nvGrpSpPr>
        <p:grpSpPr>
          <a:xfrm>
            <a:off x="10339717" y="4850501"/>
            <a:ext cx="2808667" cy="796633"/>
            <a:chOff x="-2810250" y="3572525"/>
            <a:chExt cx="2106500" cy="597475"/>
          </a:xfrm>
        </p:grpSpPr>
        <p:sp>
          <p:nvSpPr>
            <p:cNvPr id="1478" name="Google Shape;1478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88" name="Google Shape;1588;p11"/>
          <p:cNvGrpSpPr/>
          <p:nvPr/>
        </p:nvGrpSpPr>
        <p:grpSpPr>
          <a:xfrm flipH="1">
            <a:off x="-16" y="812680"/>
            <a:ext cx="2808667" cy="796633"/>
            <a:chOff x="-2810250" y="3572525"/>
            <a:chExt cx="2106500" cy="597475"/>
          </a:xfrm>
        </p:grpSpPr>
        <p:sp>
          <p:nvSpPr>
            <p:cNvPr id="1589" name="Google Shape;1589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1699" name="Google Shape;1699;p11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7768424">
            <a:off x="10332952" y="-1511458"/>
            <a:ext cx="3685201" cy="295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11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8100024">
            <a:off x="-2195433" y="4938910"/>
            <a:ext cx="3685201" cy="2953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513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Google Shape;18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4"/>
          <p:cNvSpPr txBox="1">
            <a:spLocks noGrp="1"/>
          </p:cNvSpPr>
          <p:nvPr>
            <p:ph type="subTitle" idx="1"/>
          </p:nvPr>
        </p:nvSpPr>
        <p:spPr>
          <a:xfrm>
            <a:off x="2453217" y="4572933"/>
            <a:ext cx="303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2" name="Google Shape;1892;p14"/>
          <p:cNvSpPr txBox="1">
            <a:spLocks noGrp="1"/>
          </p:cNvSpPr>
          <p:nvPr>
            <p:ph type="subTitle" idx="2"/>
          </p:nvPr>
        </p:nvSpPr>
        <p:spPr>
          <a:xfrm>
            <a:off x="7417168" y="4616964"/>
            <a:ext cx="29928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3" name="Google Shape;1893;p14"/>
          <p:cNvSpPr txBox="1">
            <a:spLocks noGrp="1"/>
          </p:cNvSpPr>
          <p:nvPr>
            <p:ph type="subTitle" idx="3"/>
          </p:nvPr>
        </p:nvSpPr>
        <p:spPr>
          <a:xfrm>
            <a:off x="2453201" y="2721697"/>
            <a:ext cx="303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4" name="Google Shape;1894;p14"/>
          <p:cNvSpPr txBox="1">
            <a:spLocks noGrp="1"/>
          </p:cNvSpPr>
          <p:nvPr>
            <p:ph type="subTitle" idx="4"/>
          </p:nvPr>
        </p:nvSpPr>
        <p:spPr>
          <a:xfrm>
            <a:off x="7417168" y="2721697"/>
            <a:ext cx="2992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5" name="Google Shape;1895;p14"/>
          <p:cNvSpPr txBox="1">
            <a:spLocks noGrp="1"/>
          </p:cNvSpPr>
          <p:nvPr>
            <p:ph type="subTitle" idx="5"/>
          </p:nvPr>
        </p:nvSpPr>
        <p:spPr>
          <a:xfrm>
            <a:off x="2453201" y="3474903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6" name="Google Shape;1896;p14"/>
          <p:cNvSpPr txBox="1">
            <a:spLocks noGrp="1"/>
          </p:cNvSpPr>
          <p:nvPr>
            <p:ph type="subTitle" idx="6"/>
          </p:nvPr>
        </p:nvSpPr>
        <p:spPr>
          <a:xfrm>
            <a:off x="7417168" y="3475623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7" name="Google Shape;1897;p14"/>
          <p:cNvSpPr txBox="1">
            <a:spLocks noGrp="1"/>
          </p:cNvSpPr>
          <p:nvPr>
            <p:ph type="subTitle" idx="7"/>
          </p:nvPr>
        </p:nvSpPr>
        <p:spPr>
          <a:xfrm>
            <a:off x="2453201" y="5325139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8" name="Google Shape;1898;p14"/>
          <p:cNvSpPr txBox="1">
            <a:spLocks noGrp="1"/>
          </p:cNvSpPr>
          <p:nvPr>
            <p:ph type="subTitle" idx="8"/>
          </p:nvPr>
        </p:nvSpPr>
        <p:spPr>
          <a:xfrm>
            <a:off x="7417168" y="5325139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9" name="Google Shape;1899;p14"/>
          <p:cNvSpPr txBox="1">
            <a:spLocks noGrp="1"/>
          </p:cNvSpPr>
          <p:nvPr>
            <p:ph type="title" hasCustomPrompt="1"/>
          </p:nvPr>
        </p:nvSpPr>
        <p:spPr>
          <a:xfrm>
            <a:off x="6383467" y="4572949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0" name="Google Shape;1900;p14"/>
          <p:cNvSpPr txBox="1">
            <a:spLocks noGrp="1"/>
          </p:cNvSpPr>
          <p:nvPr>
            <p:ph type="title" idx="9" hasCustomPrompt="1"/>
          </p:nvPr>
        </p:nvSpPr>
        <p:spPr>
          <a:xfrm>
            <a:off x="6383467" y="2721697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1" name="Google Shape;1901;p14"/>
          <p:cNvSpPr txBox="1">
            <a:spLocks noGrp="1"/>
          </p:cNvSpPr>
          <p:nvPr>
            <p:ph type="title" idx="13" hasCustomPrompt="1"/>
          </p:nvPr>
        </p:nvSpPr>
        <p:spPr>
          <a:xfrm>
            <a:off x="1433232" y="4572949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2" name="Google Shape;1902;p14"/>
          <p:cNvSpPr txBox="1">
            <a:spLocks noGrp="1"/>
          </p:cNvSpPr>
          <p:nvPr>
            <p:ph type="title" idx="14" hasCustomPrompt="1"/>
          </p:nvPr>
        </p:nvSpPr>
        <p:spPr>
          <a:xfrm>
            <a:off x="1433232" y="2721697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3" name="Google Shape;1903;p14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904" name="Google Shape;1904;p14"/>
          <p:cNvGrpSpPr/>
          <p:nvPr/>
        </p:nvGrpSpPr>
        <p:grpSpPr>
          <a:xfrm>
            <a:off x="9383317" y="720001"/>
            <a:ext cx="2808667" cy="796633"/>
            <a:chOff x="-2810250" y="3572525"/>
            <a:chExt cx="2106500" cy="597475"/>
          </a:xfrm>
        </p:grpSpPr>
        <p:sp>
          <p:nvSpPr>
            <p:cNvPr id="1905" name="Google Shape;1905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015" name="Google Shape;2015;p14"/>
          <p:cNvGrpSpPr/>
          <p:nvPr/>
        </p:nvGrpSpPr>
        <p:grpSpPr>
          <a:xfrm flipH="1">
            <a:off x="-574283" y="6049580"/>
            <a:ext cx="2808667" cy="796633"/>
            <a:chOff x="-2810250" y="3572525"/>
            <a:chExt cx="2106500" cy="597475"/>
          </a:xfrm>
        </p:grpSpPr>
        <p:sp>
          <p:nvSpPr>
            <p:cNvPr id="2016" name="Google Shape;2016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4826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Google Shape;212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15"/>
          <p:cNvSpPr txBox="1">
            <a:spLocks noGrp="1"/>
          </p:cNvSpPr>
          <p:nvPr>
            <p:ph type="title"/>
          </p:nvPr>
        </p:nvSpPr>
        <p:spPr>
          <a:xfrm>
            <a:off x="774552" y="1674017"/>
            <a:ext cx="5864400" cy="2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29" name="Google Shape;2129;p15"/>
          <p:cNvSpPr txBox="1">
            <a:spLocks noGrp="1"/>
          </p:cNvSpPr>
          <p:nvPr>
            <p:ph type="body" idx="1"/>
          </p:nvPr>
        </p:nvSpPr>
        <p:spPr>
          <a:xfrm>
            <a:off x="1239552" y="4264784"/>
            <a:ext cx="4934400" cy="12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130" name="Google Shape;2130;p15"/>
          <p:cNvGrpSpPr/>
          <p:nvPr/>
        </p:nvGrpSpPr>
        <p:grpSpPr>
          <a:xfrm>
            <a:off x="-1037800" y="802101"/>
            <a:ext cx="2808667" cy="796633"/>
            <a:chOff x="-2810250" y="3572525"/>
            <a:chExt cx="2106500" cy="597475"/>
          </a:xfrm>
        </p:grpSpPr>
        <p:sp>
          <p:nvSpPr>
            <p:cNvPr id="2131" name="Google Shape;2131;p1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3" name="Google Shape;2133;p1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4" name="Google Shape;2134;p1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7" name="Google Shape;2137;p1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8" name="Google Shape;2138;p1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9" name="Google Shape;2139;p1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0" name="Google Shape;2140;p1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241" name="Google Shape;2241;p15"/>
          <p:cNvGrpSpPr/>
          <p:nvPr/>
        </p:nvGrpSpPr>
        <p:grpSpPr>
          <a:xfrm>
            <a:off x="10009333" y="6162701"/>
            <a:ext cx="2182667" cy="695300"/>
            <a:chOff x="-4380075" y="3780200"/>
            <a:chExt cx="1637000" cy="521475"/>
          </a:xfrm>
        </p:grpSpPr>
        <p:sp>
          <p:nvSpPr>
            <p:cNvPr id="2242" name="Google Shape;2242;p1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1" name="Google Shape;2261;p1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438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Google Shape;231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2" name="Google Shape;2312;p16"/>
          <p:cNvSpPr txBox="1">
            <a:spLocks noGrp="1"/>
          </p:cNvSpPr>
          <p:nvPr>
            <p:ph type="subTitle" idx="1"/>
          </p:nvPr>
        </p:nvSpPr>
        <p:spPr>
          <a:xfrm>
            <a:off x="1732348" y="2303849"/>
            <a:ext cx="8715600" cy="1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13" name="Google Shape;2313;p16"/>
          <p:cNvSpPr txBox="1">
            <a:spLocks noGrp="1"/>
          </p:cNvSpPr>
          <p:nvPr>
            <p:ph type="ctrTitle"/>
          </p:nvPr>
        </p:nvSpPr>
        <p:spPr>
          <a:xfrm>
            <a:off x="6681233" y="4143116"/>
            <a:ext cx="3766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2314" name="Google Shape;2314;p16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2315" name="Google Shape;2315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7" name="Google Shape;2357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8" name="Google Shape;2358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9" name="Google Shape;2359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0" name="Google Shape;2360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1" name="Google Shape;2361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2" name="Google Shape;2362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3" name="Google Shape;2363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4" name="Google Shape;2364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5" name="Google Shape;2365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6" name="Google Shape;2366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7" name="Google Shape;2367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8" name="Google Shape;2368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9" name="Google Shape;2369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0" name="Google Shape;2370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1" name="Google Shape;2371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2" name="Google Shape;2372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3" name="Google Shape;2373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4" name="Google Shape;2374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5" name="Google Shape;2375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6" name="Google Shape;2376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7" name="Google Shape;2377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8" name="Google Shape;2378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9" name="Google Shape;2379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0" name="Google Shape;2380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1" name="Google Shape;2381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2" name="Google Shape;2382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3" name="Google Shape;2383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4" name="Google Shape;2384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5" name="Google Shape;2385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6" name="Google Shape;2386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7" name="Google Shape;2387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425" name="Google Shape;2425;p16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2426" name="Google Shape;2426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536" name="Google Shape;2536;p16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9178495" y="5085120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16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215424" y="-1933705"/>
            <a:ext cx="2616717" cy="495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447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" name="Google Shape;253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0" name="Google Shape;2540;p17"/>
          <p:cNvSpPr txBox="1">
            <a:spLocks noGrp="1"/>
          </p:cNvSpPr>
          <p:nvPr>
            <p:ph type="subTitle" idx="1"/>
          </p:nvPr>
        </p:nvSpPr>
        <p:spPr>
          <a:xfrm>
            <a:off x="4259467" y="2958445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1" name="Google Shape;2541;p17"/>
          <p:cNvSpPr txBox="1">
            <a:spLocks noGrp="1"/>
          </p:cNvSpPr>
          <p:nvPr>
            <p:ph type="subTitle" idx="2"/>
          </p:nvPr>
        </p:nvSpPr>
        <p:spPr>
          <a:xfrm>
            <a:off x="7554675" y="2958445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2" name="Google Shape;2542;p17"/>
          <p:cNvSpPr txBox="1">
            <a:spLocks noGrp="1"/>
          </p:cNvSpPr>
          <p:nvPr>
            <p:ph type="subTitle" idx="3"/>
          </p:nvPr>
        </p:nvSpPr>
        <p:spPr>
          <a:xfrm>
            <a:off x="953167" y="2958445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3" name="Google Shape;2543;p17"/>
          <p:cNvSpPr txBox="1">
            <a:spLocks noGrp="1"/>
          </p:cNvSpPr>
          <p:nvPr>
            <p:ph type="subTitle" idx="4"/>
          </p:nvPr>
        </p:nvSpPr>
        <p:spPr>
          <a:xfrm>
            <a:off x="4428267" y="3553891"/>
            <a:ext cx="3341600" cy="14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4" name="Google Shape;2544;p17"/>
          <p:cNvSpPr txBox="1">
            <a:spLocks noGrp="1"/>
          </p:cNvSpPr>
          <p:nvPr>
            <p:ph type="subTitle" idx="5"/>
          </p:nvPr>
        </p:nvSpPr>
        <p:spPr>
          <a:xfrm>
            <a:off x="7723475" y="3553891"/>
            <a:ext cx="3341600" cy="14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5" name="Google Shape;2545;p17"/>
          <p:cNvSpPr txBox="1">
            <a:spLocks noGrp="1"/>
          </p:cNvSpPr>
          <p:nvPr>
            <p:ph type="subTitle" idx="6"/>
          </p:nvPr>
        </p:nvSpPr>
        <p:spPr>
          <a:xfrm>
            <a:off x="1121967" y="3553891"/>
            <a:ext cx="3341600" cy="14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546" name="Google Shape;2546;p17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2547" name="Google Shape;2547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8" name="Google Shape;2548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9" name="Google Shape;2549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0" name="Google Shape;2550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1" name="Google Shape;2551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2" name="Google Shape;2552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3" name="Google Shape;2553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4" name="Google Shape;2554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5" name="Google Shape;2555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6" name="Google Shape;2556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7" name="Google Shape;2557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8" name="Google Shape;2558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9" name="Google Shape;2559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0" name="Google Shape;2560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1" name="Google Shape;2561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2" name="Google Shape;2562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3" name="Google Shape;2563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4" name="Google Shape;2564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5" name="Google Shape;2565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6" name="Google Shape;2566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7" name="Google Shape;2567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8" name="Google Shape;2568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9" name="Google Shape;2569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0" name="Google Shape;2570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1" name="Google Shape;2571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2" name="Google Shape;2572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3" name="Google Shape;2573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4" name="Google Shape;2574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5" name="Google Shape;2575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6" name="Google Shape;2576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7" name="Google Shape;2577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8" name="Google Shape;2578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9" name="Google Shape;2579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0" name="Google Shape;2580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1" name="Google Shape;2581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2" name="Google Shape;2582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8" name="Google Shape;2588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9" name="Google Shape;2589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0" name="Google Shape;2590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1" name="Google Shape;2591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2" name="Google Shape;2592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3" name="Google Shape;2593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4" name="Google Shape;2594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5" name="Google Shape;2595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6" name="Google Shape;2596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7" name="Google Shape;2597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8" name="Google Shape;2598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9" name="Google Shape;2599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0" name="Google Shape;2600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1" name="Google Shape;2601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2" name="Google Shape;2602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3" name="Google Shape;2603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4" name="Google Shape;2604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5" name="Google Shape;2605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6" name="Google Shape;2606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7" name="Google Shape;2607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0" name="Google Shape;2610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1" name="Google Shape;2611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3" name="Google Shape;2613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4" name="Google Shape;2614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5" name="Google Shape;2615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6" name="Google Shape;2616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7" name="Google Shape;2617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8" name="Google Shape;2618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9" name="Google Shape;2619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0" name="Google Shape;2620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1" name="Google Shape;2621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2" name="Google Shape;2622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3" name="Google Shape;2623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4" name="Google Shape;2624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5" name="Google Shape;2625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6" name="Google Shape;2626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7" name="Google Shape;2627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8" name="Google Shape;2628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9" name="Google Shape;2629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0" name="Google Shape;2630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1" name="Google Shape;2631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2" name="Google Shape;2632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3" name="Google Shape;2633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4" name="Google Shape;2634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5" name="Google Shape;2635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6" name="Google Shape;2636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7" name="Google Shape;2637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8" name="Google Shape;2638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9" name="Google Shape;2639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0" name="Google Shape;2640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1" name="Google Shape;2641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2" name="Google Shape;2642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3" name="Google Shape;2643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4" name="Google Shape;2644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5" name="Google Shape;2645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6" name="Google Shape;2646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7" name="Google Shape;2647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8" name="Google Shape;2648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9" name="Google Shape;2649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0" name="Google Shape;2650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1" name="Google Shape;2651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2" name="Google Shape;2652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3" name="Google Shape;2653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4" name="Google Shape;2654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5" name="Google Shape;2655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6" name="Google Shape;2656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657" name="Google Shape;2657;p17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" name="Google Shape;2658;p17"/>
          <p:cNvPicPr preferRelativeResize="0"/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9" name="Google Shape;2659;p17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2660" name="Google Shape;2660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1" name="Google Shape;2661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2" name="Google Shape;2662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3" name="Google Shape;2663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4" name="Google Shape;2664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5" name="Google Shape;2665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6" name="Google Shape;2666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7" name="Google Shape;2667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8" name="Google Shape;2668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9" name="Google Shape;2669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0" name="Google Shape;2670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1" name="Google Shape;2671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2" name="Google Shape;2672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3" name="Google Shape;2673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4" name="Google Shape;2674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5" name="Google Shape;2675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6" name="Google Shape;2676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7" name="Google Shape;2677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8" name="Google Shape;2678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9" name="Google Shape;2679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0" name="Google Shape;2680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1" name="Google Shape;2681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2" name="Google Shape;2682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3" name="Google Shape;2683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4" name="Google Shape;2684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5" name="Google Shape;2685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6" name="Google Shape;2686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7" name="Google Shape;2687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8" name="Google Shape;2688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9" name="Google Shape;2689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0" name="Google Shape;2690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1" name="Google Shape;2691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2" name="Google Shape;2692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3" name="Google Shape;2693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4" name="Google Shape;2694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5" name="Google Shape;2695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6" name="Google Shape;2696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7" name="Google Shape;2697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8" name="Google Shape;2698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0" name="Google Shape;2700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1" name="Google Shape;2701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2" name="Google Shape;2702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3" name="Google Shape;2703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4" name="Google Shape;2704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5" name="Google Shape;2705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6" name="Google Shape;2706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7" name="Google Shape;2707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8" name="Google Shape;2708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9" name="Google Shape;2709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0" name="Google Shape;2710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1" name="Google Shape;2711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2" name="Google Shape;2712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3" name="Google Shape;2713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4" name="Google Shape;2714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5" name="Google Shape;2715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6" name="Google Shape;2716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7" name="Google Shape;2717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8" name="Google Shape;2718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9" name="Google Shape;2719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0" name="Google Shape;2720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1" name="Google Shape;2721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2" name="Google Shape;2722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3" name="Google Shape;2723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4" name="Google Shape;2724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5" name="Google Shape;2725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6" name="Google Shape;2726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7" name="Google Shape;2727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8" name="Google Shape;2728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9" name="Google Shape;2729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0" name="Google Shape;2730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1" name="Google Shape;2731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2" name="Google Shape;2732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3" name="Google Shape;2733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4" name="Google Shape;2734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5" name="Google Shape;2735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6" name="Google Shape;2736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7" name="Google Shape;2737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8" name="Google Shape;2738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9" name="Google Shape;2739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0" name="Google Shape;2740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1" name="Google Shape;2741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2" name="Google Shape;2742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3" name="Google Shape;2743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4" name="Google Shape;2744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5" name="Google Shape;2745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6" name="Google Shape;2746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7" name="Google Shape;2747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8" name="Google Shape;2748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9" name="Google Shape;2749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0" name="Google Shape;2750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1" name="Google Shape;2751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2" name="Google Shape;2752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3" name="Google Shape;2753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4" name="Google Shape;2754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5" name="Google Shape;2755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6" name="Google Shape;2756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7" name="Google Shape;2757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8" name="Google Shape;2758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9" name="Google Shape;2759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0" name="Google Shape;2760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1" name="Google Shape;2761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2" name="Google Shape;2762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3" name="Google Shape;2763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4" name="Google Shape;2764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5" name="Google Shape;2765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6" name="Google Shape;2766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7" name="Google Shape;2767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8" name="Google Shape;2768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9" name="Google Shape;2769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70" name="Google Shape;2770;p17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342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2" name="Google Shape;277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3" name="Google Shape;2773;p18"/>
          <p:cNvSpPr txBox="1">
            <a:spLocks noGrp="1"/>
          </p:cNvSpPr>
          <p:nvPr>
            <p:ph type="subTitle" idx="1"/>
          </p:nvPr>
        </p:nvSpPr>
        <p:spPr>
          <a:xfrm>
            <a:off x="6105200" y="2384617"/>
            <a:ext cx="5145200" cy="4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2774" name="Google Shape;2774;p18"/>
          <p:cNvSpPr txBox="1">
            <a:spLocks noGrp="1"/>
          </p:cNvSpPr>
          <p:nvPr>
            <p:ph type="subTitle" idx="2"/>
          </p:nvPr>
        </p:nvSpPr>
        <p:spPr>
          <a:xfrm>
            <a:off x="953167" y="2384617"/>
            <a:ext cx="5145200" cy="4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2775" name="Google Shape;2775;p18"/>
          <p:cNvSpPr txBox="1">
            <a:spLocks noGrp="1"/>
          </p:cNvSpPr>
          <p:nvPr>
            <p:ph type="subTitle" idx="3"/>
          </p:nvPr>
        </p:nvSpPr>
        <p:spPr>
          <a:xfrm>
            <a:off x="953167" y="2897955"/>
            <a:ext cx="5145200" cy="2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2776" name="Google Shape;2776;p18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2777" name="Google Shape;2777;p1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78" name="Google Shape;2778;p1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79" name="Google Shape;2779;p1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0" name="Google Shape;2780;p1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1" name="Google Shape;2781;p1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2" name="Google Shape;2782;p1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3" name="Google Shape;2783;p1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4" name="Google Shape;2784;p1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5" name="Google Shape;2785;p1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6" name="Google Shape;2786;p1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7" name="Google Shape;2787;p1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8" name="Google Shape;2788;p1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9" name="Google Shape;2789;p1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0" name="Google Shape;2790;p1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1" name="Google Shape;2791;p1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2" name="Google Shape;2792;p1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3" name="Google Shape;2793;p1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4" name="Google Shape;2794;p1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5" name="Google Shape;2795;p1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6" name="Google Shape;2796;p1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7" name="Google Shape;2797;p1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8" name="Google Shape;2798;p1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9" name="Google Shape;2799;p1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0" name="Google Shape;2800;p1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1" name="Google Shape;2801;p1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2" name="Google Shape;2802;p1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3" name="Google Shape;2803;p1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4" name="Google Shape;2804;p1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5" name="Google Shape;2805;p1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6" name="Google Shape;2806;p1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7" name="Google Shape;2807;p1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8" name="Google Shape;2808;p1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9" name="Google Shape;2809;p1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0" name="Google Shape;2810;p1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1" name="Google Shape;2811;p1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2" name="Google Shape;2812;p1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3" name="Google Shape;2813;p1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4" name="Google Shape;2814;p1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5" name="Google Shape;2815;p1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6" name="Google Shape;2816;p1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7" name="Google Shape;2817;p1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8" name="Google Shape;2818;p1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9" name="Google Shape;2819;p1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0" name="Google Shape;2820;p1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1" name="Google Shape;2821;p1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2" name="Google Shape;2822;p1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3" name="Google Shape;2823;p1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4" name="Google Shape;2824;p1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5" name="Google Shape;2825;p1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6" name="Google Shape;2826;p1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7" name="Google Shape;2827;p1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8" name="Google Shape;2828;p1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9" name="Google Shape;2829;p1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0" name="Google Shape;2830;p1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1" name="Google Shape;2831;p1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2" name="Google Shape;2832;p1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3" name="Google Shape;2833;p1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4" name="Google Shape;2834;p1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5" name="Google Shape;2835;p1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6" name="Google Shape;2836;p1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7" name="Google Shape;2837;p1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8" name="Google Shape;2838;p1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9" name="Google Shape;2839;p1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0" name="Google Shape;2840;p1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1" name="Google Shape;2841;p1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2" name="Google Shape;2842;p1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3" name="Google Shape;2843;p1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4" name="Google Shape;2844;p1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5" name="Google Shape;2845;p1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6" name="Google Shape;2846;p1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7" name="Google Shape;2847;p1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8" name="Google Shape;2848;p1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9" name="Google Shape;2849;p1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0" name="Google Shape;2850;p1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1" name="Google Shape;2851;p1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2" name="Google Shape;2852;p1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3" name="Google Shape;2853;p1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4" name="Google Shape;2854;p1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5" name="Google Shape;2855;p1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6" name="Google Shape;2856;p1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7" name="Google Shape;2857;p1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8" name="Google Shape;2858;p1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9" name="Google Shape;2859;p1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0" name="Google Shape;2860;p1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1" name="Google Shape;2861;p1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2" name="Google Shape;2862;p1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3" name="Google Shape;2863;p1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4" name="Google Shape;2864;p1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5" name="Google Shape;2865;p1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6" name="Google Shape;2866;p1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7" name="Google Shape;2867;p1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8" name="Google Shape;2868;p1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9" name="Google Shape;2869;p1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0" name="Google Shape;2870;p1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1" name="Google Shape;2871;p1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2" name="Google Shape;2872;p1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3" name="Google Shape;2873;p1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4" name="Google Shape;2874;p1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5" name="Google Shape;2875;p1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6" name="Google Shape;2876;p1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7" name="Google Shape;2877;p1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8" name="Google Shape;2878;p1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9" name="Google Shape;2879;p1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0" name="Google Shape;2880;p1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1" name="Google Shape;2881;p1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2" name="Google Shape;2882;p1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3" name="Google Shape;2883;p1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4" name="Google Shape;2884;p1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5" name="Google Shape;2885;p1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6" name="Google Shape;2886;p1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887" name="Google Shape;2887;p18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2888" name="Google Shape;2888;p1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9" name="Google Shape;2889;p1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0" name="Google Shape;2890;p1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1" name="Google Shape;2891;p1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2" name="Google Shape;2892;p1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3" name="Google Shape;2893;p1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4" name="Google Shape;2894;p1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5" name="Google Shape;2895;p1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6" name="Google Shape;2896;p1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7" name="Google Shape;2897;p1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8" name="Google Shape;2898;p1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9" name="Google Shape;2899;p1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0" name="Google Shape;2900;p1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1" name="Google Shape;2901;p1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2" name="Google Shape;2902;p1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3" name="Google Shape;2903;p1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4" name="Google Shape;2904;p1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5" name="Google Shape;2905;p1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6" name="Google Shape;2906;p1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7" name="Google Shape;2907;p1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8" name="Google Shape;2908;p1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9" name="Google Shape;2909;p1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8" name="Google Shape;2928;p1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1" name="Google Shape;2931;p1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2" name="Google Shape;2932;p1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3" name="Google Shape;2933;p1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4" name="Google Shape;2934;p1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5" name="Google Shape;2935;p1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6" name="Google Shape;2936;p1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7" name="Google Shape;2937;p1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8" name="Google Shape;2938;p1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9" name="Google Shape;2939;p1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0" name="Google Shape;2940;p1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1" name="Google Shape;2941;p1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2" name="Google Shape;2942;p1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3" name="Google Shape;2943;p1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4" name="Google Shape;2944;p1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5" name="Google Shape;2945;p1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6" name="Google Shape;2946;p1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7" name="Google Shape;2947;p1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8" name="Google Shape;2948;p1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9" name="Google Shape;2949;p1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0" name="Google Shape;2950;p1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1" name="Google Shape;2951;p1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2" name="Google Shape;2952;p1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3" name="Google Shape;2953;p1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4" name="Google Shape;2954;p1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5" name="Google Shape;2955;p1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956" name="Google Shape;2956;p18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>
            <a:off x="9579533" y="750167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7" name="Google Shape;2957;p18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>
            <a:off x="-443684" y="6009383"/>
            <a:ext cx="5057368" cy="8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8" name="Google Shape;2958;p18"/>
          <p:cNvSpPr txBox="1">
            <a:spLocks noGrp="1"/>
          </p:cNvSpPr>
          <p:nvPr>
            <p:ph type="subTitle" idx="4"/>
          </p:nvPr>
        </p:nvSpPr>
        <p:spPr>
          <a:xfrm>
            <a:off x="6105200" y="2897955"/>
            <a:ext cx="5145200" cy="2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959" name="Google Shape;2959;p18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049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1" name="Google Shape;296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19"/>
          <p:cNvSpPr txBox="1">
            <a:spLocks noGrp="1"/>
          </p:cNvSpPr>
          <p:nvPr>
            <p:ph type="subTitle" idx="1"/>
          </p:nvPr>
        </p:nvSpPr>
        <p:spPr>
          <a:xfrm>
            <a:off x="1978000" y="2279348"/>
            <a:ext cx="5145200" cy="6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grpSp>
        <p:nvGrpSpPr>
          <p:cNvPr id="2963" name="Google Shape;2963;p19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2964" name="Google Shape;2964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5" name="Google Shape;2965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6" name="Google Shape;2966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7" name="Google Shape;2967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8" name="Google Shape;2968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9" name="Google Shape;2969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0" name="Google Shape;2970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1" name="Google Shape;2971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2" name="Google Shape;2972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3" name="Google Shape;2973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4" name="Google Shape;2974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5" name="Google Shape;2975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6" name="Google Shape;2976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7" name="Google Shape;2977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8" name="Google Shape;2978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9" name="Google Shape;2979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0" name="Google Shape;2980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1" name="Google Shape;2981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2" name="Google Shape;2982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3" name="Google Shape;2983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4" name="Google Shape;2984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5" name="Google Shape;2985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6" name="Google Shape;2986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7" name="Google Shape;2987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8" name="Google Shape;2988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9" name="Google Shape;2989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0" name="Google Shape;2990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1" name="Google Shape;2991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2" name="Google Shape;2992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3" name="Google Shape;2993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4" name="Google Shape;2994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5" name="Google Shape;2995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6" name="Google Shape;2996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7" name="Google Shape;2997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8" name="Google Shape;2998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9" name="Google Shape;2999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0" name="Google Shape;3000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1" name="Google Shape;3001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2" name="Google Shape;3002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3" name="Google Shape;3003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4" name="Google Shape;3004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5" name="Google Shape;3005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6" name="Google Shape;3006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7" name="Google Shape;3007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8" name="Google Shape;3008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9" name="Google Shape;3009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0" name="Google Shape;3010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1" name="Google Shape;3011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2" name="Google Shape;3012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3" name="Google Shape;3013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4" name="Google Shape;3014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5" name="Google Shape;3015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6" name="Google Shape;3016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7" name="Google Shape;3017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8" name="Google Shape;3018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9" name="Google Shape;3019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0" name="Google Shape;3020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1" name="Google Shape;3021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2" name="Google Shape;3022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3" name="Google Shape;3023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4" name="Google Shape;3024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5" name="Google Shape;3025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6" name="Google Shape;3026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7" name="Google Shape;3027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8" name="Google Shape;3028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9" name="Google Shape;3029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0" name="Google Shape;3030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1" name="Google Shape;3031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2" name="Google Shape;3032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3" name="Google Shape;3033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4" name="Google Shape;3034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5" name="Google Shape;3035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6" name="Google Shape;3036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7" name="Google Shape;3037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8" name="Google Shape;3038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9" name="Google Shape;3039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0" name="Google Shape;3040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1" name="Google Shape;3041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2" name="Google Shape;3042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3" name="Google Shape;3043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4" name="Google Shape;3044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6" name="Google Shape;3046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7" name="Google Shape;3047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8" name="Google Shape;3048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9" name="Google Shape;3049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4" name="Google Shape;3054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5" name="Google Shape;3055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6" name="Google Shape;3056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7" name="Google Shape;3057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8" name="Google Shape;3058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9" name="Google Shape;3059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0" name="Google Shape;3060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1" name="Google Shape;3061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2" name="Google Shape;3062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3" name="Google Shape;3063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074" name="Google Shape;3074;p19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3075" name="Google Shape;3075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1" name="Google Shape;3101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2" name="Google Shape;3102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3" name="Google Shape;3103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4" name="Google Shape;3104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5" name="Google Shape;3105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6" name="Google Shape;3106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7" name="Google Shape;3107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9" name="Google Shape;3119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0" name="Google Shape;3120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1" name="Google Shape;3121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2" name="Google Shape;3122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3" name="Google Shape;3123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4" name="Google Shape;3124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5" name="Google Shape;3125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6" name="Google Shape;3126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7" name="Google Shape;3127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8" name="Google Shape;3128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9" name="Google Shape;3129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0" name="Google Shape;3130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1" name="Google Shape;3131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2" name="Google Shape;3132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3" name="Google Shape;3133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4" name="Google Shape;3134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5" name="Google Shape;3135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6" name="Google Shape;3136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7" name="Google Shape;3137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8" name="Google Shape;3138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9" name="Google Shape;3139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0" name="Google Shape;3140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1" name="Google Shape;3141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2" name="Google Shape;3142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3" name="Google Shape;3143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4" name="Google Shape;3144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5" name="Google Shape;3145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6" name="Google Shape;3146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7" name="Google Shape;3147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8" name="Google Shape;3148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9" name="Google Shape;3149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0" name="Google Shape;3150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1" name="Google Shape;3151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2" name="Google Shape;3152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3" name="Google Shape;3153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4" name="Google Shape;3154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5" name="Google Shape;3155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6" name="Google Shape;3156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7" name="Google Shape;3157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8" name="Google Shape;3158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9" name="Google Shape;3159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0" name="Google Shape;3160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1" name="Google Shape;3161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2" name="Google Shape;3162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3" name="Google Shape;3163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4" name="Google Shape;3164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5" name="Google Shape;3165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6" name="Google Shape;3166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7" name="Google Shape;3167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8" name="Google Shape;3168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9" name="Google Shape;3169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0" name="Google Shape;3170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1" name="Google Shape;3171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185" name="Google Shape;3185;p19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9178495" y="5085120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6" name="Google Shape;3186;p19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215424" y="-1933705"/>
            <a:ext cx="2616717" cy="4958543"/>
          </a:xfrm>
          <a:prstGeom prst="rect">
            <a:avLst/>
          </a:prstGeom>
          <a:noFill/>
          <a:ln>
            <a:noFill/>
          </a:ln>
        </p:spPr>
      </p:pic>
      <p:sp>
        <p:nvSpPr>
          <p:cNvPr id="3187" name="Google Shape;3187;p19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188" name="Google Shape;3188;p19"/>
          <p:cNvSpPr txBox="1">
            <a:spLocks noGrp="1"/>
          </p:cNvSpPr>
          <p:nvPr>
            <p:ph type="subTitle" idx="2"/>
          </p:nvPr>
        </p:nvSpPr>
        <p:spPr>
          <a:xfrm>
            <a:off x="1978000" y="2735493"/>
            <a:ext cx="8236000" cy="2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78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0" name="Google Shape;31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1" name="Google Shape;3191;p20"/>
          <p:cNvSpPr txBox="1">
            <a:spLocks noGrp="1"/>
          </p:cNvSpPr>
          <p:nvPr>
            <p:ph type="subTitle" idx="1"/>
          </p:nvPr>
        </p:nvSpPr>
        <p:spPr>
          <a:xfrm>
            <a:off x="5023700" y="2568880"/>
            <a:ext cx="2112800" cy="8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2" name="Google Shape;3192;p20"/>
          <p:cNvSpPr txBox="1">
            <a:spLocks noGrp="1"/>
          </p:cNvSpPr>
          <p:nvPr>
            <p:ph type="subTitle" idx="2"/>
          </p:nvPr>
        </p:nvSpPr>
        <p:spPr>
          <a:xfrm>
            <a:off x="8373133" y="3301841"/>
            <a:ext cx="2623600" cy="8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3" name="Google Shape;3193;p20"/>
          <p:cNvSpPr txBox="1">
            <a:spLocks noGrp="1"/>
          </p:cNvSpPr>
          <p:nvPr>
            <p:ph type="subTitle" idx="3"/>
          </p:nvPr>
        </p:nvSpPr>
        <p:spPr>
          <a:xfrm>
            <a:off x="1200019" y="3301841"/>
            <a:ext cx="2623600" cy="8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4" name="Google Shape;3194;p20"/>
          <p:cNvSpPr txBox="1">
            <a:spLocks noGrp="1"/>
          </p:cNvSpPr>
          <p:nvPr>
            <p:ph type="subTitle" idx="4"/>
          </p:nvPr>
        </p:nvSpPr>
        <p:spPr>
          <a:xfrm>
            <a:off x="4542307" y="3456419"/>
            <a:ext cx="3096800" cy="11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5" name="Google Shape;3195;p20"/>
          <p:cNvSpPr txBox="1">
            <a:spLocks noGrp="1"/>
          </p:cNvSpPr>
          <p:nvPr>
            <p:ph type="subTitle" idx="5"/>
          </p:nvPr>
        </p:nvSpPr>
        <p:spPr>
          <a:xfrm>
            <a:off x="8136535" y="4193700"/>
            <a:ext cx="3096800" cy="11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6" name="Google Shape;3196;p20"/>
          <p:cNvSpPr txBox="1">
            <a:spLocks noGrp="1"/>
          </p:cNvSpPr>
          <p:nvPr>
            <p:ph type="subTitle" idx="6"/>
          </p:nvPr>
        </p:nvSpPr>
        <p:spPr>
          <a:xfrm>
            <a:off x="963433" y="4189235"/>
            <a:ext cx="3096800" cy="11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3197" name="Google Shape;3197;p20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198" name="Google Shape;3198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99" name="Google Shape;3199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0" name="Google Shape;3200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1" name="Google Shape;3201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2" name="Google Shape;3202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3" name="Google Shape;3203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4" name="Google Shape;3204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5" name="Google Shape;3205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6" name="Google Shape;3206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7" name="Google Shape;3207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8" name="Google Shape;3208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9" name="Google Shape;3209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0" name="Google Shape;3210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1" name="Google Shape;3211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2" name="Google Shape;3212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3" name="Google Shape;3213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4" name="Google Shape;3214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5" name="Google Shape;3215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6" name="Google Shape;3216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7" name="Google Shape;3217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8" name="Google Shape;3218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9" name="Google Shape;3219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0" name="Google Shape;3220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1" name="Google Shape;3221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2" name="Google Shape;3222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3" name="Google Shape;3223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4" name="Google Shape;3224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5" name="Google Shape;3225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6" name="Google Shape;3226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7" name="Google Shape;3227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8" name="Google Shape;3228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9" name="Google Shape;3229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0" name="Google Shape;3230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1" name="Google Shape;3231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2" name="Google Shape;3232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3" name="Google Shape;3233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4" name="Google Shape;3234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5" name="Google Shape;3235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6" name="Google Shape;3236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7" name="Google Shape;3237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8" name="Google Shape;3238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9" name="Google Shape;3239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0" name="Google Shape;3240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1" name="Google Shape;3241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2" name="Google Shape;3242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3" name="Google Shape;3243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4" name="Google Shape;3244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5" name="Google Shape;3245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6" name="Google Shape;3246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7" name="Google Shape;3247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8" name="Google Shape;3248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9" name="Google Shape;3249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0" name="Google Shape;3250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1" name="Google Shape;3251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2" name="Google Shape;3252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3" name="Google Shape;3253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4" name="Google Shape;3254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5" name="Google Shape;3255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6" name="Google Shape;3256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7" name="Google Shape;3257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8" name="Google Shape;3258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9" name="Google Shape;3259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0" name="Google Shape;3260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1" name="Google Shape;3261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2" name="Google Shape;3262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3" name="Google Shape;3263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4" name="Google Shape;3264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5" name="Google Shape;3265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6" name="Google Shape;3266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7" name="Google Shape;3267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8" name="Google Shape;3268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9" name="Google Shape;3269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0" name="Google Shape;3270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1" name="Google Shape;3271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2" name="Google Shape;3272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3" name="Google Shape;3273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4" name="Google Shape;3274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5" name="Google Shape;3275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6" name="Google Shape;3276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7" name="Google Shape;3277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8" name="Google Shape;3278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9" name="Google Shape;3279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0" name="Google Shape;3280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1" name="Google Shape;3281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2" name="Google Shape;3282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3" name="Google Shape;3283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4" name="Google Shape;3284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5" name="Google Shape;3285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6" name="Google Shape;3286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7" name="Google Shape;3287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8" name="Google Shape;3288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9" name="Google Shape;3289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0" name="Google Shape;3290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1" name="Google Shape;3291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2" name="Google Shape;3292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3" name="Google Shape;3293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4" name="Google Shape;3294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5" name="Google Shape;3295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6" name="Google Shape;3296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7" name="Google Shape;3297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8" name="Google Shape;3298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9" name="Google Shape;3299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0" name="Google Shape;3300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1" name="Google Shape;3301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2" name="Google Shape;3302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3" name="Google Shape;3303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4" name="Google Shape;3304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5" name="Google Shape;3305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6" name="Google Shape;3306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7" name="Google Shape;3307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308" name="Google Shape;3308;p2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4035" y="805759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Google Shape;3309;p20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-476631" y="6132226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0" name="Google Shape;3310;p20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3311" name="Google Shape;3311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2" name="Google Shape;3312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3" name="Google Shape;3313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4" name="Google Shape;3314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5" name="Google Shape;3315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6" name="Google Shape;3316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7" name="Google Shape;3317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8" name="Google Shape;3318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9" name="Google Shape;3319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0" name="Google Shape;3320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1" name="Google Shape;3321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2" name="Google Shape;3322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3" name="Google Shape;3323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4" name="Google Shape;3324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5" name="Google Shape;3325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6" name="Google Shape;3326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7" name="Google Shape;3327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8" name="Google Shape;3328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9" name="Google Shape;3329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0" name="Google Shape;3330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1" name="Google Shape;3331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2" name="Google Shape;3332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3" name="Google Shape;3333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4" name="Google Shape;3334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5" name="Google Shape;3335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6" name="Google Shape;3336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7" name="Google Shape;3337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8" name="Google Shape;3338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9" name="Google Shape;3339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0" name="Google Shape;3340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1" name="Google Shape;3341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2" name="Google Shape;3342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3" name="Google Shape;3343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4" name="Google Shape;3344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5" name="Google Shape;3345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6" name="Google Shape;3346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7" name="Google Shape;3347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8" name="Google Shape;3348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9" name="Google Shape;3349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0" name="Google Shape;3350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1" name="Google Shape;3351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2" name="Google Shape;3352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3" name="Google Shape;3353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4" name="Google Shape;3354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5" name="Google Shape;3355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6" name="Google Shape;3356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7" name="Google Shape;3357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8" name="Google Shape;3358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9" name="Google Shape;3359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0" name="Google Shape;3360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1" name="Google Shape;3361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2" name="Google Shape;3362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3" name="Google Shape;3363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4" name="Google Shape;3364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5" name="Google Shape;3365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6" name="Google Shape;3366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7" name="Google Shape;3367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8" name="Google Shape;3368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9" name="Google Shape;3369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0" name="Google Shape;3370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1" name="Google Shape;3371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2" name="Google Shape;3372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3" name="Google Shape;3373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4" name="Google Shape;3374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5" name="Google Shape;3375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6" name="Google Shape;3376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7" name="Google Shape;3377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8" name="Google Shape;3378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9" name="Google Shape;3379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0" name="Google Shape;3380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1" name="Google Shape;3381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2" name="Google Shape;3382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3" name="Google Shape;3383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4" name="Google Shape;3384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5" name="Google Shape;3385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6" name="Google Shape;3386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7" name="Google Shape;3387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8" name="Google Shape;3388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9" name="Google Shape;3389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0" name="Google Shape;3390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1" name="Google Shape;3391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2" name="Google Shape;3392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3" name="Google Shape;3393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4" name="Google Shape;3394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5" name="Google Shape;3395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6" name="Google Shape;3396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7" name="Google Shape;3397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8" name="Google Shape;3398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9" name="Google Shape;3399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0" name="Google Shape;3400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1" name="Google Shape;3401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2" name="Google Shape;3402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3" name="Google Shape;3403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4" name="Google Shape;3404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5" name="Google Shape;3405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6" name="Google Shape;3406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7" name="Google Shape;3407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8" name="Google Shape;3408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9" name="Google Shape;3409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0" name="Google Shape;3410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1" name="Google Shape;3411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2" name="Google Shape;3412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3" name="Google Shape;3413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4" name="Google Shape;3414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5" name="Google Shape;3415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6" name="Google Shape;3416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7" name="Google Shape;3417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8" name="Google Shape;3418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9" name="Google Shape;3419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0" name="Google Shape;3420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348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3" name="Google Shape;342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4" name="Google Shape;3424;p21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425" name="Google Shape;3425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6" name="Google Shape;3426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7" name="Google Shape;3427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8" name="Google Shape;3428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9" name="Google Shape;3429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0" name="Google Shape;3430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1" name="Google Shape;3431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2" name="Google Shape;3432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4" name="Google Shape;3434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5" name="Google Shape;3435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6" name="Google Shape;3436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7" name="Google Shape;3437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8" name="Google Shape;3438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9" name="Google Shape;3439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0" name="Google Shape;3440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1" name="Google Shape;3441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2" name="Google Shape;3442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3" name="Google Shape;3443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4" name="Google Shape;3444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5" name="Google Shape;3445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6" name="Google Shape;3446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7" name="Google Shape;3447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8" name="Google Shape;3448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9" name="Google Shape;3449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0" name="Google Shape;3450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1" name="Google Shape;3451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2" name="Google Shape;3452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3" name="Google Shape;3453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4" name="Google Shape;3454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5" name="Google Shape;3455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535" name="Google Shape;3535;p21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6" name="Google Shape;3536;p21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7" name="Google Shape;3537;p21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3538" name="Google Shape;3538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1" name="Google Shape;3551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2" name="Google Shape;3552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648" name="Google Shape;3648;p21"/>
          <p:cNvSpPr txBox="1">
            <a:spLocks noGrp="1"/>
          </p:cNvSpPr>
          <p:nvPr>
            <p:ph type="subTitle" idx="1"/>
          </p:nvPr>
        </p:nvSpPr>
        <p:spPr>
          <a:xfrm>
            <a:off x="1838621" y="450033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49" name="Google Shape;3649;p21"/>
          <p:cNvSpPr txBox="1">
            <a:spLocks noGrp="1"/>
          </p:cNvSpPr>
          <p:nvPr>
            <p:ph type="subTitle" idx="2"/>
          </p:nvPr>
        </p:nvSpPr>
        <p:spPr>
          <a:xfrm>
            <a:off x="7015421" y="450033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0" name="Google Shape;3650;p21"/>
          <p:cNvSpPr txBox="1">
            <a:spLocks noGrp="1"/>
          </p:cNvSpPr>
          <p:nvPr>
            <p:ph type="subTitle" idx="3"/>
          </p:nvPr>
        </p:nvSpPr>
        <p:spPr>
          <a:xfrm>
            <a:off x="1838621" y="24477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subTitle" idx="4"/>
          </p:nvPr>
        </p:nvSpPr>
        <p:spPr>
          <a:xfrm>
            <a:off x="7015421" y="24477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2" name="Google Shape;3652;p21"/>
          <p:cNvSpPr txBox="1">
            <a:spLocks noGrp="1"/>
          </p:cNvSpPr>
          <p:nvPr>
            <p:ph type="subTitle" idx="5"/>
          </p:nvPr>
        </p:nvSpPr>
        <p:spPr>
          <a:xfrm>
            <a:off x="1838621" y="3136195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3" name="Google Shape;3653;p21"/>
          <p:cNvSpPr txBox="1">
            <a:spLocks noGrp="1"/>
          </p:cNvSpPr>
          <p:nvPr>
            <p:ph type="subTitle" idx="6"/>
          </p:nvPr>
        </p:nvSpPr>
        <p:spPr>
          <a:xfrm>
            <a:off x="6995600" y="3136195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4" name="Google Shape;3654;p21"/>
          <p:cNvSpPr txBox="1">
            <a:spLocks noGrp="1"/>
          </p:cNvSpPr>
          <p:nvPr>
            <p:ph type="subTitle" idx="7"/>
          </p:nvPr>
        </p:nvSpPr>
        <p:spPr>
          <a:xfrm>
            <a:off x="1838621" y="514177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5" name="Google Shape;3655;p21"/>
          <p:cNvSpPr txBox="1">
            <a:spLocks noGrp="1"/>
          </p:cNvSpPr>
          <p:nvPr>
            <p:ph type="subTitle" idx="8"/>
          </p:nvPr>
        </p:nvSpPr>
        <p:spPr>
          <a:xfrm>
            <a:off x="7015421" y="514177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6" name="Google Shape;3656;p21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7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0D18-2763-4550-8C92-3B27BDA0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4511-3B5A-4079-8A55-607B270BB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B75AA-E2DE-433B-9BE7-6E76A10CC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94EFF-7CFB-4B9B-8B51-3D88FE01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831E8-9E05-4F47-BD14-08DFE3E0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54199-008A-40A2-8A19-FF2304B0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9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8" name="Google Shape;365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9" name="Google Shape;3659;p22"/>
          <p:cNvSpPr txBox="1">
            <a:spLocks noGrp="1"/>
          </p:cNvSpPr>
          <p:nvPr>
            <p:ph type="subTitle" idx="1"/>
          </p:nvPr>
        </p:nvSpPr>
        <p:spPr>
          <a:xfrm>
            <a:off x="800175" y="4110912"/>
            <a:ext cx="27248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0" name="Google Shape;3660;p22"/>
          <p:cNvSpPr txBox="1">
            <a:spLocks noGrp="1"/>
          </p:cNvSpPr>
          <p:nvPr>
            <p:ph type="subTitle" idx="2"/>
          </p:nvPr>
        </p:nvSpPr>
        <p:spPr>
          <a:xfrm>
            <a:off x="8666404" y="4110912"/>
            <a:ext cx="27248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1" name="Google Shape;3661;p22"/>
          <p:cNvSpPr txBox="1">
            <a:spLocks noGrp="1"/>
          </p:cNvSpPr>
          <p:nvPr>
            <p:ph type="subTitle" idx="3"/>
          </p:nvPr>
        </p:nvSpPr>
        <p:spPr>
          <a:xfrm>
            <a:off x="800175" y="2588417"/>
            <a:ext cx="2724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2" name="Google Shape;3662;p22"/>
          <p:cNvSpPr txBox="1">
            <a:spLocks noGrp="1"/>
          </p:cNvSpPr>
          <p:nvPr>
            <p:ph type="subTitle" idx="4"/>
          </p:nvPr>
        </p:nvSpPr>
        <p:spPr>
          <a:xfrm>
            <a:off x="8666404" y="2588417"/>
            <a:ext cx="2724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3" name="Google Shape;3663;p22"/>
          <p:cNvSpPr txBox="1">
            <a:spLocks noGrp="1"/>
          </p:cNvSpPr>
          <p:nvPr>
            <p:ph type="subTitle" idx="5"/>
          </p:nvPr>
        </p:nvSpPr>
        <p:spPr>
          <a:xfrm>
            <a:off x="800175" y="2996891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4" name="Google Shape;3664;p22"/>
          <p:cNvSpPr txBox="1">
            <a:spLocks noGrp="1"/>
          </p:cNvSpPr>
          <p:nvPr>
            <p:ph type="subTitle" idx="6"/>
          </p:nvPr>
        </p:nvSpPr>
        <p:spPr>
          <a:xfrm>
            <a:off x="8666404" y="2996891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5" name="Google Shape;3665;p22"/>
          <p:cNvSpPr txBox="1">
            <a:spLocks noGrp="1"/>
          </p:cNvSpPr>
          <p:nvPr>
            <p:ph type="subTitle" idx="7"/>
          </p:nvPr>
        </p:nvSpPr>
        <p:spPr>
          <a:xfrm>
            <a:off x="800175" y="4474824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6" name="Google Shape;3666;p22"/>
          <p:cNvSpPr txBox="1">
            <a:spLocks noGrp="1"/>
          </p:cNvSpPr>
          <p:nvPr>
            <p:ph type="subTitle" idx="8"/>
          </p:nvPr>
        </p:nvSpPr>
        <p:spPr>
          <a:xfrm>
            <a:off x="8666404" y="4474824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7" name="Google Shape;3667;p22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668" name="Google Shape;3668;p22"/>
          <p:cNvSpPr txBox="1">
            <a:spLocks noGrp="1"/>
          </p:cNvSpPr>
          <p:nvPr>
            <p:ph type="title" idx="9" hasCustomPrompt="1"/>
          </p:nvPr>
        </p:nvSpPr>
        <p:spPr>
          <a:xfrm>
            <a:off x="4885345" y="2626381"/>
            <a:ext cx="11516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69" name="Google Shape;3669;p22"/>
          <p:cNvSpPr txBox="1">
            <a:spLocks noGrp="1"/>
          </p:cNvSpPr>
          <p:nvPr>
            <p:ph type="title" idx="13" hasCustomPrompt="1"/>
          </p:nvPr>
        </p:nvSpPr>
        <p:spPr>
          <a:xfrm>
            <a:off x="4885345" y="4115681"/>
            <a:ext cx="11516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70" name="Google Shape;3670;p22"/>
          <p:cNvSpPr txBox="1">
            <a:spLocks noGrp="1"/>
          </p:cNvSpPr>
          <p:nvPr>
            <p:ph type="title" idx="14" hasCustomPrompt="1"/>
          </p:nvPr>
        </p:nvSpPr>
        <p:spPr>
          <a:xfrm>
            <a:off x="6178277" y="2626381"/>
            <a:ext cx="1101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71" name="Google Shape;3671;p22"/>
          <p:cNvSpPr txBox="1">
            <a:spLocks noGrp="1"/>
          </p:cNvSpPr>
          <p:nvPr>
            <p:ph type="title" idx="15" hasCustomPrompt="1"/>
          </p:nvPr>
        </p:nvSpPr>
        <p:spPr>
          <a:xfrm>
            <a:off x="6178277" y="4115681"/>
            <a:ext cx="1101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672" name="Google Shape;3672;p22"/>
          <p:cNvGrpSpPr/>
          <p:nvPr/>
        </p:nvGrpSpPr>
        <p:grpSpPr>
          <a:xfrm>
            <a:off x="-1580183" y="1121234"/>
            <a:ext cx="2808667" cy="796633"/>
            <a:chOff x="-2810250" y="3572525"/>
            <a:chExt cx="2106500" cy="597475"/>
          </a:xfrm>
        </p:grpSpPr>
        <p:sp>
          <p:nvSpPr>
            <p:cNvPr id="3673" name="Google Shape;3673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1" name="Google Shape;3781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2" name="Google Shape;3782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783" name="Google Shape;3783;p22"/>
          <p:cNvGrpSpPr/>
          <p:nvPr/>
        </p:nvGrpSpPr>
        <p:grpSpPr>
          <a:xfrm>
            <a:off x="10318651" y="5984334"/>
            <a:ext cx="2182667" cy="695300"/>
            <a:chOff x="-4380075" y="3780200"/>
            <a:chExt cx="1637000" cy="521475"/>
          </a:xfrm>
        </p:grpSpPr>
        <p:sp>
          <p:nvSpPr>
            <p:cNvPr id="3784" name="Google Shape;3784;p2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5" name="Google Shape;3785;p2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6" name="Google Shape;3786;p2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7" name="Google Shape;3787;p2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8" name="Google Shape;3788;p2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9" name="Google Shape;3789;p2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0" name="Google Shape;3790;p2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1" name="Google Shape;3791;p2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2" name="Google Shape;3792;p2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3" name="Google Shape;3793;p2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4" name="Google Shape;3794;p2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5" name="Google Shape;3795;p2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6" name="Google Shape;3796;p2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7" name="Google Shape;3797;p2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8" name="Google Shape;3798;p2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9" name="Google Shape;3799;p2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0" name="Google Shape;3800;p2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1" name="Google Shape;3801;p2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2" name="Google Shape;3802;p2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3" name="Google Shape;3803;p2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4" name="Google Shape;3804;p2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5" name="Google Shape;3805;p2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6" name="Google Shape;3806;p2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7" name="Google Shape;3807;p2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8" name="Google Shape;3808;p2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9" name="Google Shape;3809;p2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0" name="Google Shape;3810;p2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1" name="Google Shape;3811;p2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2" name="Google Shape;3812;p2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3" name="Google Shape;3813;p2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4" name="Google Shape;3814;p2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5" name="Google Shape;3815;p2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6" name="Google Shape;3816;p2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7" name="Google Shape;3817;p2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8" name="Google Shape;3818;p2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9" name="Google Shape;3819;p2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0" name="Google Shape;3820;p2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1" name="Google Shape;3821;p2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2" name="Google Shape;3822;p2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3" name="Google Shape;3823;p2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4" name="Google Shape;3824;p2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5" name="Google Shape;3825;p2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6" name="Google Shape;3826;p2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7" name="Google Shape;3827;p2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8" name="Google Shape;3828;p2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9" name="Google Shape;3829;p2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0" name="Google Shape;3830;p2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1" name="Google Shape;3831;p2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2" name="Google Shape;3832;p2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3" name="Google Shape;3833;p2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4" name="Google Shape;3834;p2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5" name="Google Shape;3835;p2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6" name="Google Shape;3836;p2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7" name="Google Shape;3837;p2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8" name="Google Shape;3838;p2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9" name="Google Shape;3839;p2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0" name="Google Shape;3840;p2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1" name="Google Shape;3841;p2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2" name="Google Shape;3842;p2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3" name="Google Shape;3843;p2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4" name="Google Shape;3844;p2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5" name="Google Shape;3845;p2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6" name="Google Shape;3846;p2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7" name="Google Shape;3847;p2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8" name="Google Shape;3848;p2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9" name="Google Shape;3849;p2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0" name="Google Shape;3850;p2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1" name="Google Shape;3851;p2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852" name="Google Shape;3852;p22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9827548" y="442385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3" name="Google Shape;3853;p22"/>
          <p:cNvPicPr preferRelativeResize="0"/>
          <p:nvPr/>
        </p:nvPicPr>
        <p:blipFill rotWithShape="1">
          <a:blip r:embed="rId4">
            <a:alphaModFix amt="58000"/>
          </a:blip>
          <a:srcRect l="6060" r="-6059"/>
          <a:stretch/>
        </p:blipFill>
        <p:spPr>
          <a:xfrm>
            <a:off x="-1396500" y="6182149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94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5" name="Google Shape;385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6" name="Google Shape;3856;p23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857" name="Google Shape;3857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967" name="Google Shape;3967;p23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8" name="Google Shape;3968;p2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9" name="Google Shape;3969;p23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3970" name="Google Shape;3970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9" name="Google Shape;3989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0" name="Google Shape;3990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1" name="Google Shape;3991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2" name="Google Shape;3992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3" name="Google Shape;3993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4" name="Google Shape;3994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5" name="Google Shape;3995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6" name="Google Shape;3996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7" name="Google Shape;3997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8" name="Google Shape;3998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9" name="Google Shape;3999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0" name="Google Shape;4000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1" name="Google Shape;4001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2" name="Google Shape;4002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3" name="Google Shape;4003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4" name="Google Shape;4004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5" name="Google Shape;4005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6" name="Google Shape;4006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7" name="Google Shape;4007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8" name="Google Shape;4008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9" name="Google Shape;4009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0" name="Google Shape;4010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1" name="Google Shape;4011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2" name="Google Shape;4012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3" name="Google Shape;4013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4" name="Google Shape;4014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5" name="Google Shape;4015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6" name="Google Shape;4016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7" name="Google Shape;4017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8" name="Google Shape;4018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9" name="Google Shape;4019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0" name="Google Shape;4020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1" name="Google Shape;4021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2" name="Google Shape;4022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3" name="Google Shape;4023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4" name="Google Shape;4024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5" name="Google Shape;4025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6" name="Google Shape;4026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7" name="Google Shape;4027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8" name="Google Shape;4028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9" name="Google Shape;4029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0" name="Google Shape;4030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1" name="Google Shape;4031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2" name="Google Shape;4032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3" name="Google Shape;4033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4" name="Google Shape;4034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5" name="Google Shape;4035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6" name="Google Shape;4036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7" name="Google Shape;4037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8" name="Google Shape;4038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9" name="Google Shape;4039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0" name="Google Shape;4040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1" name="Google Shape;4041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2" name="Google Shape;4042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3" name="Google Shape;4043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4" name="Google Shape;4044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5" name="Google Shape;4045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6" name="Google Shape;4046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7" name="Google Shape;4047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8" name="Google Shape;4048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9" name="Google Shape;4049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0" name="Google Shape;4050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1" name="Google Shape;4051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2" name="Google Shape;4052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3" name="Google Shape;4053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4" name="Google Shape;4054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5" name="Google Shape;4055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6" name="Google Shape;4056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7" name="Google Shape;4057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8" name="Google Shape;4058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9" name="Google Shape;4059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0" name="Google Shape;4060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1" name="Google Shape;4061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2" name="Google Shape;4062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3" name="Google Shape;4063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4" name="Google Shape;4064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5" name="Google Shape;4065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6" name="Google Shape;4066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7" name="Google Shape;4067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8" name="Google Shape;4068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9" name="Google Shape;4069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0" name="Google Shape;4070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1" name="Google Shape;4071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2" name="Google Shape;4072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3" name="Google Shape;4073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4" name="Google Shape;4074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5" name="Google Shape;4075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6" name="Google Shape;4076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7" name="Google Shape;4077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8" name="Google Shape;4078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9" name="Google Shape;4079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080" name="Google Shape;4080;p23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97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2" name="Google Shape;408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3" name="Google Shape;4083;p24"/>
          <p:cNvGrpSpPr/>
          <p:nvPr/>
        </p:nvGrpSpPr>
        <p:grpSpPr>
          <a:xfrm>
            <a:off x="10327067" y="604552"/>
            <a:ext cx="2808667" cy="796633"/>
            <a:chOff x="-2810250" y="3572525"/>
            <a:chExt cx="2106500" cy="597475"/>
          </a:xfrm>
        </p:grpSpPr>
        <p:sp>
          <p:nvSpPr>
            <p:cNvPr id="4084" name="Google Shape;4084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5" name="Google Shape;4085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6" name="Google Shape;4086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7" name="Google Shape;4087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8" name="Google Shape;4088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9" name="Google Shape;4089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0" name="Google Shape;4090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1" name="Google Shape;4091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2" name="Google Shape;4092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3" name="Google Shape;4093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4" name="Google Shape;4094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5" name="Google Shape;4095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6" name="Google Shape;4096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7" name="Google Shape;4097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8" name="Google Shape;4098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9" name="Google Shape;4099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0" name="Google Shape;4100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1" name="Google Shape;4101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2" name="Google Shape;4102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3" name="Google Shape;4103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4" name="Google Shape;4104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5" name="Google Shape;4105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6" name="Google Shape;4106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7" name="Google Shape;4107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8" name="Google Shape;4108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9" name="Google Shape;4109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0" name="Google Shape;4110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1" name="Google Shape;4111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2" name="Google Shape;4112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3" name="Google Shape;4113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4" name="Google Shape;4114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5" name="Google Shape;4115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6" name="Google Shape;4116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7" name="Google Shape;4117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8" name="Google Shape;4118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9" name="Google Shape;4119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0" name="Google Shape;4120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1" name="Google Shape;4121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2" name="Google Shape;4122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3" name="Google Shape;4123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4" name="Google Shape;4124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5" name="Google Shape;4125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6" name="Google Shape;4126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7" name="Google Shape;4127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8" name="Google Shape;4128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9" name="Google Shape;4129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0" name="Google Shape;4130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1" name="Google Shape;4131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2" name="Google Shape;4132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3" name="Google Shape;4133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4" name="Google Shape;4134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5" name="Google Shape;4135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6" name="Google Shape;4136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7" name="Google Shape;4137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8" name="Google Shape;4138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9" name="Google Shape;4139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0" name="Google Shape;4140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1" name="Google Shape;4141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2" name="Google Shape;4142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3" name="Google Shape;4143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4" name="Google Shape;4144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5" name="Google Shape;4145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6" name="Google Shape;4146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7" name="Google Shape;4147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8" name="Google Shape;4148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9" name="Google Shape;4149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0" name="Google Shape;4150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1" name="Google Shape;4151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2" name="Google Shape;4152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3" name="Google Shape;4153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4" name="Google Shape;4154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5" name="Google Shape;4155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6" name="Google Shape;4156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7" name="Google Shape;4157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8" name="Google Shape;4158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9" name="Google Shape;4159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0" name="Google Shape;4160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1" name="Google Shape;4161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2" name="Google Shape;4162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3" name="Google Shape;4163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4" name="Google Shape;4164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5" name="Google Shape;4165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6" name="Google Shape;4166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7" name="Google Shape;4167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8" name="Google Shape;4168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9" name="Google Shape;4169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0" name="Google Shape;4170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1" name="Google Shape;4171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2" name="Google Shape;4172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3" name="Google Shape;4173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4" name="Google Shape;4174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5" name="Google Shape;4175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6" name="Google Shape;4176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7" name="Google Shape;4177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8" name="Google Shape;4178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9" name="Google Shape;4179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0" name="Google Shape;4180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1" name="Google Shape;4181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2" name="Google Shape;4182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3" name="Google Shape;4183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4" name="Google Shape;4184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5" name="Google Shape;4185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6" name="Google Shape;4186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7" name="Google Shape;4187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8" name="Google Shape;4188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9" name="Google Shape;4189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0" name="Google Shape;4190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1" name="Google Shape;4191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2" name="Google Shape;4192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3" name="Google Shape;4193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4194" name="Google Shape;4194;p24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10327069" y="61821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5" name="Google Shape;4195;p24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2076231" y="8740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6" name="Google Shape;4196;p24"/>
          <p:cNvGrpSpPr/>
          <p:nvPr/>
        </p:nvGrpSpPr>
        <p:grpSpPr>
          <a:xfrm>
            <a:off x="-1391567" y="5613452"/>
            <a:ext cx="2808667" cy="796633"/>
            <a:chOff x="-2810250" y="3572525"/>
            <a:chExt cx="2106500" cy="597475"/>
          </a:xfrm>
        </p:grpSpPr>
        <p:sp>
          <p:nvSpPr>
            <p:cNvPr id="4197" name="Google Shape;4197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8" name="Google Shape;4198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9" name="Google Shape;4199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0" name="Google Shape;4200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1" name="Google Shape;4201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2" name="Google Shape;4202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3" name="Google Shape;4203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4" name="Google Shape;4204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5" name="Google Shape;4205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6" name="Google Shape;4206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7" name="Google Shape;4207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8" name="Google Shape;4208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9" name="Google Shape;4209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0" name="Google Shape;4210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1" name="Google Shape;4211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2" name="Google Shape;4212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4" name="Google Shape;4254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5" name="Google Shape;4255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6" name="Google Shape;4256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7" name="Google Shape;4257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8" name="Google Shape;4258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9" name="Google Shape;4259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0" name="Google Shape;4260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1" name="Google Shape;4261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2" name="Google Shape;4262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3" name="Google Shape;4263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4" name="Google Shape;4264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5" name="Google Shape;4265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6" name="Google Shape;4266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7" name="Google Shape;4267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8" name="Google Shape;4268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9" name="Google Shape;4269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0" name="Google Shape;4270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1" name="Google Shape;4271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2" name="Google Shape;4272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3" name="Google Shape;4273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4" name="Google Shape;4274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5" name="Google Shape;4275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6" name="Google Shape;4276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7" name="Google Shape;4277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8" name="Google Shape;4278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9" name="Google Shape;4279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0" name="Google Shape;4280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1" name="Google Shape;4281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2" name="Google Shape;4282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3" name="Google Shape;4283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4" name="Google Shape;4284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5" name="Google Shape;4285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6" name="Google Shape;4286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7" name="Google Shape;4287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8" name="Google Shape;4288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9" name="Google Shape;4289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0" name="Google Shape;4290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1" name="Google Shape;4291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2" name="Google Shape;4292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3" name="Google Shape;4293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4" name="Google Shape;4294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5" name="Google Shape;4295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6" name="Google Shape;4296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7" name="Google Shape;4297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8" name="Google Shape;4298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9" name="Google Shape;4299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0" name="Google Shape;4300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1" name="Google Shape;4301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2" name="Google Shape;4302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3" name="Google Shape;4303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4" name="Google Shape;4304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5" name="Google Shape;4305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6" name="Google Shape;4306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307" name="Google Shape;4307;p24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145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9" name="Google Shape;43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0" name="Google Shape;4310;p25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subTitle" idx="3"/>
          </p:nvPr>
        </p:nvSpPr>
        <p:spPr>
          <a:xfrm>
            <a:off x="1072200" y="223740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4"/>
          </p:nvPr>
        </p:nvSpPr>
        <p:spPr>
          <a:xfrm>
            <a:off x="7778200" y="223740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6"/>
          </p:nvPr>
        </p:nvSpPr>
        <p:spPr>
          <a:xfrm>
            <a:off x="4425200" y="223740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subTitle" idx="7"/>
          </p:nvPr>
        </p:nvSpPr>
        <p:spPr>
          <a:xfrm>
            <a:off x="1072200" y="2825009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8"/>
          </p:nvPr>
        </p:nvSpPr>
        <p:spPr>
          <a:xfrm>
            <a:off x="7778200" y="2825009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subTitle" idx="9"/>
          </p:nvPr>
        </p:nvSpPr>
        <p:spPr>
          <a:xfrm>
            <a:off x="1072200" y="484344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subTitle" idx="13"/>
          </p:nvPr>
        </p:nvSpPr>
        <p:spPr>
          <a:xfrm>
            <a:off x="7778200" y="484344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4"/>
          </p:nvPr>
        </p:nvSpPr>
        <p:spPr>
          <a:xfrm>
            <a:off x="4425200" y="2825009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21" name="Google Shape;4321;p25"/>
          <p:cNvSpPr txBox="1">
            <a:spLocks noGrp="1"/>
          </p:cNvSpPr>
          <p:nvPr>
            <p:ph type="subTitle" idx="15"/>
          </p:nvPr>
        </p:nvSpPr>
        <p:spPr>
          <a:xfrm>
            <a:off x="4425200" y="484344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322" name="Google Shape;4322;p25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4323" name="Google Shape;4323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4" name="Google Shape;4324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5" name="Google Shape;4325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6" name="Google Shape;4326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7" name="Google Shape;4327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8" name="Google Shape;4328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9" name="Google Shape;4329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0" name="Google Shape;4330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1" name="Google Shape;4331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2" name="Google Shape;4332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3" name="Google Shape;4333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4" name="Google Shape;4334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5" name="Google Shape;4335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6" name="Google Shape;4336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7" name="Google Shape;4337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8" name="Google Shape;4338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9" name="Google Shape;4339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0" name="Google Shape;4340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1" name="Google Shape;4341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2" name="Google Shape;4342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3" name="Google Shape;4343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4" name="Google Shape;4344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5" name="Google Shape;4345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6" name="Google Shape;4346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7" name="Google Shape;4347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8" name="Google Shape;4348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9" name="Google Shape;4349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0" name="Google Shape;4350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1" name="Google Shape;4351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2" name="Google Shape;4352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3" name="Google Shape;4353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4" name="Google Shape;4354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5" name="Google Shape;4355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6" name="Google Shape;4356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7" name="Google Shape;4357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8" name="Google Shape;4358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9" name="Google Shape;4359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0" name="Google Shape;4360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1" name="Google Shape;4361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2" name="Google Shape;4362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3" name="Google Shape;4363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4" name="Google Shape;4364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5" name="Google Shape;4365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6" name="Google Shape;4366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7" name="Google Shape;4367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8" name="Google Shape;4368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9" name="Google Shape;4369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0" name="Google Shape;4370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1" name="Google Shape;4371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2" name="Google Shape;4372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3" name="Google Shape;4373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4" name="Google Shape;4374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5" name="Google Shape;4375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6" name="Google Shape;4376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7" name="Google Shape;4377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8" name="Google Shape;4378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9" name="Google Shape;4379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0" name="Google Shape;4380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1" name="Google Shape;4381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2" name="Google Shape;4382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3" name="Google Shape;4383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4" name="Google Shape;4384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5" name="Google Shape;4385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6" name="Google Shape;4386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7" name="Google Shape;4387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8" name="Google Shape;4388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9" name="Google Shape;4389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0" name="Google Shape;4390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1" name="Google Shape;4391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2" name="Google Shape;4392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3" name="Google Shape;4393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4" name="Google Shape;4394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5" name="Google Shape;4395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6" name="Google Shape;4396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7" name="Google Shape;4397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8" name="Google Shape;4398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9" name="Google Shape;4399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0" name="Google Shape;4400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1" name="Google Shape;4401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2" name="Google Shape;4402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3" name="Google Shape;4403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4" name="Google Shape;4404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5" name="Google Shape;4405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6" name="Google Shape;4406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7" name="Google Shape;4407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8" name="Google Shape;4408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9" name="Google Shape;4409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0" name="Google Shape;4410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1" name="Google Shape;4411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2" name="Google Shape;4412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3" name="Google Shape;4413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4" name="Google Shape;4414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5" name="Google Shape;4415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6" name="Google Shape;4416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7" name="Google Shape;4417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8" name="Google Shape;4418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9" name="Google Shape;4419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0" name="Google Shape;4420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1" name="Google Shape;4421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2" name="Google Shape;4422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3" name="Google Shape;4423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4" name="Google Shape;4424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5" name="Google Shape;4425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6" name="Google Shape;4426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7" name="Google Shape;4427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8" name="Google Shape;4428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9" name="Google Shape;4429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0" name="Google Shape;4430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1" name="Google Shape;4431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2" name="Google Shape;4432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433" name="Google Shape;4433;p25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4434" name="Google Shape;4434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5" name="Google Shape;4435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6" name="Google Shape;4436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7" name="Google Shape;4437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8" name="Google Shape;4438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9" name="Google Shape;4439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0" name="Google Shape;4440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1" name="Google Shape;4441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2" name="Google Shape;4442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3" name="Google Shape;4443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4" name="Google Shape;4444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5" name="Google Shape;4445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6" name="Google Shape;4446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7" name="Google Shape;4447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8" name="Google Shape;4448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9" name="Google Shape;4449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0" name="Google Shape;4450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1" name="Google Shape;4451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2" name="Google Shape;4452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3" name="Google Shape;4453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4" name="Google Shape;4454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5" name="Google Shape;4455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6" name="Google Shape;4456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7" name="Google Shape;4457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8" name="Google Shape;4458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9" name="Google Shape;4459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0" name="Google Shape;4460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1" name="Google Shape;4461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2" name="Google Shape;4462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3" name="Google Shape;4463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4" name="Google Shape;4464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5" name="Google Shape;4465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6" name="Google Shape;4466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7" name="Google Shape;4467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8" name="Google Shape;4468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9" name="Google Shape;4469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0" name="Google Shape;4470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1" name="Google Shape;4471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2" name="Google Shape;4472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3" name="Google Shape;4473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4" name="Google Shape;4474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5" name="Google Shape;4475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6" name="Google Shape;4476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7" name="Google Shape;4477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8" name="Google Shape;4478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9" name="Google Shape;4479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0" name="Google Shape;4480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1" name="Google Shape;4481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2" name="Google Shape;4482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3" name="Google Shape;4483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4" name="Google Shape;4484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5" name="Google Shape;4485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6" name="Google Shape;4486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7" name="Google Shape;4487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8" name="Google Shape;4488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9" name="Google Shape;4489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0" name="Google Shape;4490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1" name="Google Shape;4491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2" name="Google Shape;4492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3" name="Google Shape;4493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4" name="Google Shape;4494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5" name="Google Shape;4495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6" name="Google Shape;4496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7" name="Google Shape;4497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8" name="Google Shape;4498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9" name="Google Shape;4499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0" name="Google Shape;4500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1" name="Google Shape;4501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2" name="Google Shape;4502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3" name="Google Shape;4503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4" name="Google Shape;4504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5" name="Google Shape;4505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6" name="Google Shape;4506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7" name="Google Shape;4507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8" name="Google Shape;4508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9" name="Google Shape;4509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0" name="Google Shape;4510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1" name="Google Shape;4511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2" name="Google Shape;4512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3" name="Google Shape;4513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4" name="Google Shape;4514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5" name="Google Shape;4515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6" name="Google Shape;4516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7" name="Google Shape;4517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8" name="Google Shape;4518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9" name="Google Shape;4519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0" name="Google Shape;4520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1" name="Google Shape;4521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2" name="Google Shape;4522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3" name="Google Shape;4523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4" name="Google Shape;4524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5" name="Google Shape;4525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6" name="Google Shape;4526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7" name="Google Shape;4527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8" name="Google Shape;4528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9" name="Google Shape;4529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0" name="Google Shape;4530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1" name="Google Shape;4531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2" name="Google Shape;4532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3" name="Google Shape;4533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4" name="Google Shape;4534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5" name="Google Shape;4535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6" name="Google Shape;4536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7" name="Google Shape;4537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8" name="Google Shape;4538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9" name="Google Shape;4539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0" name="Google Shape;4540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1" name="Google Shape;4541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2" name="Google Shape;4542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3" name="Google Shape;4543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544" name="Google Shape;4544;p25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33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" name="Google Shape;454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7" name="Google Shape;4547;p2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0576402" y="7915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8" name="Google Shape;4548;p26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1529698" y="6290159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9" name="Google Shape;4549;p26"/>
          <p:cNvGrpSpPr/>
          <p:nvPr/>
        </p:nvGrpSpPr>
        <p:grpSpPr>
          <a:xfrm>
            <a:off x="-662483" y="933734"/>
            <a:ext cx="2808667" cy="796633"/>
            <a:chOff x="-2810250" y="3572525"/>
            <a:chExt cx="2106500" cy="597475"/>
          </a:xfrm>
        </p:grpSpPr>
        <p:sp>
          <p:nvSpPr>
            <p:cNvPr id="4550" name="Google Shape;4550;p2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1" name="Google Shape;4551;p2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2" name="Google Shape;4552;p2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3" name="Google Shape;4553;p2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4" name="Google Shape;4554;p2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5" name="Google Shape;4555;p2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6" name="Google Shape;4556;p2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7" name="Google Shape;4557;p2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8" name="Google Shape;4558;p2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9" name="Google Shape;4559;p2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0" name="Google Shape;4560;p2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1" name="Google Shape;4561;p2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2" name="Google Shape;4562;p2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3" name="Google Shape;4563;p2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4" name="Google Shape;4564;p2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5" name="Google Shape;4565;p2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6" name="Google Shape;4566;p2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7" name="Google Shape;4567;p2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8" name="Google Shape;4568;p2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9" name="Google Shape;4569;p2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0" name="Google Shape;4570;p2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1" name="Google Shape;4571;p2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2" name="Google Shape;4572;p2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3" name="Google Shape;4573;p2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4" name="Google Shape;4574;p2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5" name="Google Shape;4575;p2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6" name="Google Shape;4576;p2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7" name="Google Shape;4577;p2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8" name="Google Shape;4578;p2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9" name="Google Shape;4579;p2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0" name="Google Shape;4580;p2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1" name="Google Shape;4581;p2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2" name="Google Shape;4582;p2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3" name="Google Shape;4583;p2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4" name="Google Shape;4584;p2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5" name="Google Shape;4585;p2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6" name="Google Shape;4586;p2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7" name="Google Shape;4587;p2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8" name="Google Shape;4588;p2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9" name="Google Shape;4589;p2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0" name="Google Shape;4590;p2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1" name="Google Shape;4591;p2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2" name="Google Shape;4592;p2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3" name="Google Shape;4593;p2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4" name="Google Shape;4594;p2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5" name="Google Shape;4595;p2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6" name="Google Shape;4596;p2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7" name="Google Shape;4597;p2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8" name="Google Shape;4598;p2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9" name="Google Shape;4599;p2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0" name="Google Shape;4600;p2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1" name="Google Shape;4601;p2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2" name="Google Shape;4602;p2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3" name="Google Shape;4603;p2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4" name="Google Shape;4604;p2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5" name="Google Shape;4605;p2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6" name="Google Shape;4606;p2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7" name="Google Shape;4607;p2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8" name="Google Shape;4608;p2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9" name="Google Shape;4609;p2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0" name="Google Shape;4610;p2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1" name="Google Shape;4611;p2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2" name="Google Shape;4612;p2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3" name="Google Shape;4613;p2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4" name="Google Shape;4614;p2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5" name="Google Shape;4615;p2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6" name="Google Shape;4616;p2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7" name="Google Shape;4617;p2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8" name="Google Shape;4618;p2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9" name="Google Shape;4619;p2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0" name="Google Shape;4620;p2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1" name="Google Shape;4621;p2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2" name="Google Shape;4622;p2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3" name="Google Shape;4623;p2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4" name="Google Shape;4624;p2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5" name="Google Shape;4625;p2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6" name="Google Shape;4626;p2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7" name="Google Shape;4627;p2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8" name="Google Shape;4628;p2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9" name="Google Shape;4629;p2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0" name="Google Shape;4630;p2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1" name="Google Shape;4631;p2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2" name="Google Shape;4632;p2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3" name="Google Shape;4633;p2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4" name="Google Shape;4634;p2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5" name="Google Shape;4635;p2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6" name="Google Shape;4636;p2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7" name="Google Shape;4637;p2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8" name="Google Shape;4638;p2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9" name="Google Shape;4639;p2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0" name="Google Shape;4640;p2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1" name="Google Shape;4641;p2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2" name="Google Shape;4642;p2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3" name="Google Shape;4643;p2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4" name="Google Shape;4644;p2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5" name="Google Shape;4645;p2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6" name="Google Shape;4646;p2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7" name="Google Shape;4647;p2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8" name="Google Shape;4648;p2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9" name="Google Shape;4649;p2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0" name="Google Shape;4650;p2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1" name="Google Shape;4651;p2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2" name="Google Shape;4652;p2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3" name="Google Shape;4653;p2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4" name="Google Shape;4654;p2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5" name="Google Shape;4655;p2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6" name="Google Shape;4656;p2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7" name="Google Shape;4657;p2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8" name="Google Shape;4658;p2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9" name="Google Shape;4659;p2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660" name="Google Shape;4660;p26"/>
          <p:cNvGrpSpPr/>
          <p:nvPr/>
        </p:nvGrpSpPr>
        <p:grpSpPr>
          <a:xfrm>
            <a:off x="7576051" y="6129167"/>
            <a:ext cx="2182667" cy="695300"/>
            <a:chOff x="-4380075" y="3780200"/>
            <a:chExt cx="1637000" cy="521475"/>
          </a:xfrm>
        </p:grpSpPr>
        <p:sp>
          <p:nvSpPr>
            <p:cNvPr id="4661" name="Google Shape;4661;p2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2" name="Google Shape;4662;p2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3" name="Google Shape;4663;p2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4" name="Google Shape;4664;p2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5" name="Google Shape;4665;p2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6" name="Google Shape;4666;p2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7" name="Google Shape;4667;p2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8" name="Google Shape;4668;p2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9" name="Google Shape;4669;p2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0" name="Google Shape;4670;p2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1" name="Google Shape;4671;p2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2" name="Google Shape;4672;p2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3" name="Google Shape;4673;p2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4" name="Google Shape;4674;p2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5" name="Google Shape;4675;p2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6" name="Google Shape;4676;p2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7" name="Google Shape;4677;p2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8" name="Google Shape;4678;p2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9" name="Google Shape;4679;p2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0" name="Google Shape;4680;p2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1" name="Google Shape;4681;p2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2" name="Google Shape;4682;p2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3" name="Google Shape;4683;p2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4" name="Google Shape;4684;p2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5" name="Google Shape;4685;p2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6" name="Google Shape;4686;p2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7" name="Google Shape;4687;p2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8" name="Google Shape;4688;p2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9" name="Google Shape;4689;p2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0" name="Google Shape;4690;p2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1" name="Google Shape;4691;p2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2" name="Google Shape;4692;p2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3" name="Google Shape;4693;p2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4" name="Google Shape;4694;p2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5" name="Google Shape;4695;p2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6" name="Google Shape;4696;p2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7" name="Google Shape;4697;p2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8" name="Google Shape;4698;p2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9" name="Google Shape;4699;p2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0" name="Google Shape;4700;p2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1" name="Google Shape;4701;p2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2" name="Google Shape;4702;p2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3" name="Google Shape;4703;p2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4" name="Google Shape;4704;p2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5" name="Google Shape;4705;p2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6" name="Google Shape;4706;p2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7" name="Google Shape;4707;p2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8" name="Google Shape;4708;p2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9" name="Google Shape;4709;p2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0" name="Google Shape;4710;p2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1" name="Google Shape;4711;p2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2" name="Google Shape;4712;p2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3" name="Google Shape;4713;p2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4" name="Google Shape;4714;p2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5" name="Google Shape;4715;p2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6" name="Google Shape;4716;p2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7" name="Google Shape;4717;p2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8" name="Google Shape;4718;p2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9" name="Google Shape;4719;p2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0" name="Google Shape;4720;p2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1" name="Google Shape;4721;p2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2" name="Google Shape;4722;p2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3" name="Google Shape;4723;p2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4" name="Google Shape;4724;p2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5" name="Google Shape;4725;p2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6" name="Google Shape;4726;p2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7" name="Google Shape;4727;p2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8" name="Google Shape;4728;p2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729" name="Google Shape;4729;p26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030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1" name="Google Shape;473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2" name="Google Shape;4732;p27"/>
          <p:cNvGrpSpPr/>
          <p:nvPr/>
        </p:nvGrpSpPr>
        <p:grpSpPr>
          <a:xfrm>
            <a:off x="-662483" y="933734"/>
            <a:ext cx="2808667" cy="796633"/>
            <a:chOff x="-2810250" y="3572525"/>
            <a:chExt cx="2106500" cy="597475"/>
          </a:xfrm>
        </p:grpSpPr>
        <p:sp>
          <p:nvSpPr>
            <p:cNvPr id="4733" name="Google Shape;4733;p2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0" name="Google Shape;4830;p2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1" name="Google Shape;4831;p2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2" name="Google Shape;4832;p2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3" name="Google Shape;4833;p2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4" name="Google Shape;4834;p2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5" name="Google Shape;4835;p2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6" name="Google Shape;4836;p2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7" name="Google Shape;4837;p2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8" name="Google Shape;4838;p2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9" name="Google Shape;4839;p2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0" name="Google Shape;4840;p2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1" name="Google Shape;4841;p2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2" name="Google Shape;4842;p2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843" name="Google Shape;4843;p27"/>
          <p:cNvGrpSpPr/>
          <p:nvPr/>
        </p:nvGrpSpPr>
        <p:grpSpPr>
          <a:xfrm>
            <a:off x="10408717" y="6182134"/>
            <a:ext cx="2182667" cy="695300"/>
            <a:chOff x="-4380075" y="3780200"/>
            <a:chExt cx="1637000" cy="521475"/>
          </a:xfrm>
        </p:grpSpPr>
        <p:sp>
          <p:nvSpPr>
            <p:cNvPr id="4844" name="Google Shape;4844;p2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5" name="Google Shape;4845;p2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6" name="Google Shape;4846;p2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7" name="Google Shape;4847;p2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8" name="Google Shape;4848;p2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9" name="Google Shape;4849;p2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0" name="Google Shape;4850;p2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1" name="Google Shape;4851;p2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2" name="Google Shape;4852;p2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3" name="Google Shape;4853;p2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4" name="Google Shape;4854;p2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5" name="Google Shape;4855;p2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6" name="Google Shape;4856;p2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7" name="Google Shape;4857;p2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8" name="Google Shape;4858;p2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9" name="Google Shape;4859;p2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0" name="Google Shape;4860;p2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1" name="Google Shape;4861;p2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2" name="Google Shape;4862;p2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3" name="Google Shape;4863;p2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4" name="Google Shape;4864;p2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5" name="Google Shape;4865;p2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6" name="Google Shape;4866;p2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7" name="Google Shape;4867;p2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8" name="Google Shape;4868;p2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9" name="Google Shape;4869;p2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0" name="Google Shape;4870;p2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1" name="Google Shape;4871;p2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2" name="Google Shape;4872;p2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3" name="Google Shape;4873;p2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4" name="Google Shape;4874;p2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5" name="Google Shape;4875;p2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6" name="Google Shape;4876;p2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7" name="Google Shape;4877;p2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8" name="Google Shape;4878;p2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9" name="Google Shape;4879;p2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0" name="Google Shape;4880;p2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1" name="Google Shape;4881;p2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2" name="Google Shape;4882;p2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3" name="Google Shape;4883;p2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4" name="Google Shape;4884;p2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5" name="Google Shape;4885;p2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6" name="Google Shape;4886;p2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7" name="Google Shape;4887;p2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8" name="Google Shape;4888;p2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9" name="Google Shape;4889;p2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0" name="Google Shape;4890;p2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1" name="Google Shape;4891;p2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2" name="Google Shape;4892;p2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3" name="Google Shape;4893;p2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4" name="Google Shape;4894;p2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5" name="Google Shape;4895;p2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6" name="Google Shape;4896;p2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7" name="Google Shape;4897;p2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8" name="Google Shape;4898;p2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9" name="Google Shape;4899;p2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0" name="Google Shape;4900;p2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1" name="Google Shape;4901;p2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2" name="Google Shape;4902;p2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3" name="Google Shape;4903;p2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4" name="Google Shape;4904;p2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5" name="Google Shape;4905;p2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6" name="Google Shape;4906;p2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7" name="Google Shape;4907;p2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8" name="Google Shape;4908;p2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9" name="Google Shape;4909;p2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10" name="Google Shape;4910;p2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11" name="Google Shape;4911;p2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912" name="Google Shape;4912;p27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797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4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4" name="Google Shape;491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5" name="Google Shape;4915;p28"/>
          <p:cNvSpPr txBox="1">
            <a:spLocks noGrp="1"/>
          </p:cNvSpPr>
          <p:nvPr>
            <p:ph type="title" hasCustomPrompt="1"/>
          </p:nvPr>
        </p:nvSpPr>
        <p:spPr>
          <a:xfrm>
            <a:off x="3876000" y="1384517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16" name="Google Shape;4916;p28"/>
          <p:cNvSpPr txBox="1">
            <a:spLocks noGrp="1"/>
          </p:cNvSpPr>
          <p:nvPr>
            <p:ph type="title" idx="2" hasCustomPrompt="1"/>
          </p:nvPr>
        </p:nvSpPr>
        <p:spPr>
          <a:xfrm>
            <a:off x="1072767" y="3954096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17" name="Google Shape;4917;p28"/>
          <p:cNvSpPr txBox="1">
            <a:spLocks noGrp="1"/>
          </p:cNvSpPr>
          <p:nvPr>
            <p:ph type="title" idx="3" hasCustomPrompt="1"/>
          </p:nvPr>
        </p:nvSpPr>
        <p:spPr>
          <a:xfrm>
            <a:off x="6801033" y="3937000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18" name="Google Shape;4918;p28"/>
          <p:cNvSpPr txBox="1">
            <a:spLocks noGrp="1"/>
          </p:cNvSpPr>
          <p:nvPr>
            <p:ph type="subTitle" idx="1"/>
          </p:nvPr>
        </p:nvSpPr>
        <p:spPr>
          <a:xfrm>
            <a:off x="4007800" y="2445751"/>
            <a:ext cx="41764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19" name="Google Shape;4919;p28"/>
          <p:cNvSpPr txBox="1">
            <a:spLocks noGrp="1"/>
          </p:cNvSpPr>
          <p:nvPr>
            <p:ph type="subTitle" idx="4"/>
          </p:nvPr>
        </p:nvSpPr>
        <p:spPr>
          <a:xfrm>
            <a:off x="950967" y="5021319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20" name="Google Shape;4920;p28"/>
          <p:cNvSpPr txBox="1">
            <a:spLocks noGrp="1"/>
          </p:cNvSpPr>
          <p:nvPr>
            <p:ph type="subTitle" idx="5"/>
          </p:nvPr>
        </p:nvSpPr>
        <p:spPr>
          <a:xfrm>
            <a:off x="6932833" y="5021319"/>
            <a:ext cx="41764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921" name="Google Shape;4921;p28"/>
          <p:cNvGrpSpPr/>
          <p:nvPr/>
        </p:nvGrpSpPr>
        <p:grpSpPr>
          <a:xfrm>
            <a:off x="9383317" y="5547268"/>
            <a:ext cx="2808667" cy="796633"/>
            <a:chOff x="-2810250" y="3572525"/>
            <a:chExt cx="2106500" cy="597475"/>
          </a:xfrm>
        </p:grpSpPr>
        <p:sp>
          <p:nvSpPr>
            <p:cNvPr id="4922" name="Google Shape;4922;p2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3" name="Google Shape;4923;p2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4" name="Google Shape;4924;p2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5" name="Google Shape;4925;p2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6" name="Google Shape;4926;p2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7" name="Google Shape;4927;p2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8" name="Google Shape;4928;p2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9" name="Google Shape;4929;p2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0" name="Google Shape;4930;p2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1" name="Google Shape;4931;p2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2" name="Google Shape;4932;p2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3" name="Google Shape;4933;p2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4" name="Google Shape;4934;p2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5" name="Google Shape;4935;p2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6" name="Google Shape;4936;p2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7" name="Google Shape;4937;p2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8" name="Google Shape;4938;p2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9" name="Google Shape;4939;p2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0" name="Google Shape;4940;p2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1" name="Google Shape;4941;p2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2" name="Google Shape;4942;p2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3" name="Google Shape;4943;p2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4" name="Google Shape;4944;p2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5" name="Google Shape;4945;p2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6" name="Google Shape;4946;p2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7" name="Google Shape;4947;p2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8" name="Google Shape;4948;p2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9" name="Google Shape;4949;p2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0" name="Google Shape;4950;p2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1" name="Google Shape;4951;p2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2" name="Google Shape;4952;p2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3" name="Google Shape;4953;p2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4" name="Google Shape;4954;p2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5" name="Google Shape;4955;p2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6" name="Google Shape;4956;p2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7" name="Google Shape;4957;p2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8" name="Google Shape;4958;p2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9" name="Google Shape;4959;p2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0" name="Google Shape;4960;p2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1" name="Google Shape;4961;p2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2" name="Google Shape;4962;p2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3" name="Google Shape;4963;p2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4" name="Google Shape;4964;p2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5" name="Google Shape;4965;p2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6" name="Google Shape;4966;p2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7" name="Google Shape;4967;p2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8" name="Google Shape;4968;p2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9" name="Google Shape;4969;p2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0" name="Google Shape;4970;p2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1" name="Google Shape;4971;p2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2" name="Google Shape;4972;p2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3" name="Google Shape;4973;p2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4" name="Google Shape;4974;p2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5" name="Google Shape;4975;p2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6" name="Google Shape;4976;p2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7" name="Google Shape;4977;p2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8" name="Google Shape;4978;p2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9" name="Google Shape;4979;p2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0" name="Google Shape;4980;p2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1" name="Google Shape;4981;p2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2" name="Google Shape;4982;p2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3" name="Google Shape;4983;p2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4" name="Google Shape;4984;p2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5" name="Google Shape;4985;p2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6" name="Google Shape;4986;p2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7" name="Google Shape;4987;p2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8" name="Google Shape;4988;p2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9" name="Google Shape;4989;p2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0" name="Google Shape;4990;p2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1" name="Google Shape;4991;p2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2" name="Google Shape;4992;p2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3" name="Google Shape;4993;p2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4" name="Google Shape;4994;p2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5" name="Google Shape;4995;p2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6" name="Google Shape;4996;p2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7" name="Google Shape;4997;p2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8" name="Google Shape;4998;p2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9" name="Google Shape;4999;p2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0" name="Google Shape;5000;p2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1" name="Google Shape;5001;p2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2" name="Google Shape;5002;p2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3" name="Google Shape;5003;p2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4" name="Google Shape;5004;p2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5" name="Google Shape;5005;p2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6" name="Google Shape;5006;p2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7" name="Google Shape;5007;p2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8" name="Google Shape;5008;p2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9" name="Google Shape;5009;p2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0" name="Google Shape;5010;p2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1" name="Google Shape;5011;p2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2" name="Google Shape;5012;p2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3" name="Google Shape;5013;p2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4" name="Google Shape;5014;p2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5" name="Google Shape;5015;p2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6" name="Google Shape;5016;p2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7" name="Google Shape;5017;p2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8" name="Google Shape;5018;p2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9" name="Google Shape;5019;p2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0" name="Google Shape;5020;p2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1" name="Google Shape;5021;p2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2" name="Google Shape;5022;p2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3" name="Google Shape;5023;p2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4" name="Google Shape;5024;p2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5" name="Google Shape;5025;p2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6" name="Google Shape;5026;p2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7" name="Google Shape;5027;p2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8" name="Google Shape;5028;p2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9" name="Google Shape;5029;p2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0" name="Google Shape;5030;p2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1" name="Google Shape;5031;p2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032" name="Google Shape;5032;p28"/>
          <p:cNvGrpSpPr/>
          <p:nvPr/>
        </p:nvGrpSpPr>
        <p:grpSpPr>
          <a:xfrm flipH="1">
            <a:off x="-16" y="1009513"/>
            <a:ext cx="2808667" cy="796633"/>
            <a:chOff x="-2810250" y="3572525"/>
            <a:chExt cx="2106500" cy="597475"/>
          </a:xfrm>
        </p:grpSpPr>
        <p:sp>
          <p:nvSpPr>
            <p:cNvPr id="5033" name="Google Shape;5033;p2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4" name="Google Shape;5034;p2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5" name="Google Shape;5035;p2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6" name="Google Shape;5036;p2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7" name="Google Shape;5037;p2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8" name="Google Shape;5038;p2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9" name="Google Shape;5039;p2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0" name="Google Shape;5040;p2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1" name="Google Shape;5041;p2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2" name="Google Shape;5042;p2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3" name="Google Shape;5043;p2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4" name="Google Shape;5044;p2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5" name="Google Shape;5045;p2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6" name="Google Shape;5046;p2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7" name="Google Shape;5047;p2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8" name="Google Shape;5048;p2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9" name="Google Shape;5049;p2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0" name="Google Shape;5050;p2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1" name="Google Shape;5051;p2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2" name="Google Shape;5052;p2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3" name="Google Shape;5053;p2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4" name="Google Shape;5054;p2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5" name="Google Shape;5055;p2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6" name="Google Shape;5056;p2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7" name="Google Shape;5057;p2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8" name="Google Shape;5058;p2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9" name="Google Shape;5059;p2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0" name="Google Shape;5060;p2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1" name="Google Shape;5061;p2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2" name="Google Shape;5062;p2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3" name="Google Shape;5063;p2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4" name="Google Shape;5064;p2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5" name="Google Shape;5065;p2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6" name="Google Shape;5066;p2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7" name="Google Shape;5067;p2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8" name="Google Shape;5068;p2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9" name="Google Shape;5069;p2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0" name="Google Shape;5070;p2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1" name="Google Shape;5071;p2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2" name="Google Shape;5072;p2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3" name="Google Shape;5073;p2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4" name="Google Shape;5074;p2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5" name="Google Shape;5075;p2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6" name="Google Shape;5076;p2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7" name="Google Shape;5077;p2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8" name="Google Shape;5078;p2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9" name="Google Shape;5079;p2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0" name="Google Shape;5080;p2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1" name="Google Shape;5081;p2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2" name="Google Shape;5082;p2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3" name="Google Shape;5083;p2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4" name="Google Shape;5084;p2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5" name="Google Shape;5085;p2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6" name="Google Shape;5086;p2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7" name="Google Shape;5087;p2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8" name="Google Shape;5088;p2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9" name="Google Shape;5089;p2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0" name="Google Shape;5090;p2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1" name="Google Shape;5091;p2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2" name="Google Shape;5092;p2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3" name="Google Shape;5093;p2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4" name="Google Shape;5094;p2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5" name="Google Shape;5095;p2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6" name="Google Shape;5096;p2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7" name="Google Shape;5097;p2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8" name="Google Shape;5098;p2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9" name="Google Shape;5099;p2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0" name="Google Shape;5100;p2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1" name="Google Shape;5101;p2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2" name="Google Shape;5102;p2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3" name="Google Shape;5103;p2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4" name="Google Shape;5104;p2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5" name="Google Shape;5105;p2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6" name="Google Shape;5106;p2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7" name="Google Shape;5107;p2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8" name="Google Shape;5108;p2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9" name="Google Shape;5109;p2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0" name="Google Shape;5110;p2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1" name="Google Shape;5111;p2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2" name="Google Shape;5112;p2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3" name="Google Shape;5113;p2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4" name="Google Shape;5114;p2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5" name="Google Shape;5115;p2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6" name="Google Shape;5116;p2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7" name="Google Shape;5117;p2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8" name="Google Shape;5118;p2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9" name="Google Shape;5119;p2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0" name="Google Shape;5120;p2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1" name="Google Shape;5121;p2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2" name="Google Shape;5122;p2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3" name="Google Shape;5123;p2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4" name="Google Shape;5124;p2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5" name="Google Shape;5125;p2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6" name="Google Shape;5126;p2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7" name="Google Shape;5127;p2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8" name="Google Shape;5128;p2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9" name="Google Shape;5129;p2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0" name="Google Shape;5130;p2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1" name="Google Shape;5131;p2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2" name="Google Shape;5132;p2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3" name="Google Shape;5133;p2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4" name="Google Shape;5134;p2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5" name="Google Shape;5135;p2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6" name="Google Shape;5136;p2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7" name="Google Shape;5137;p2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8" name="Google Shape;5138;p2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9" name="Google Shape;5139;p2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40" name="Google Shape;5140;p2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41" name="Google Shape;5141;p2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42" name="Google Shape;5142;p2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143" name="Google Shape;5143;p28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65800" y="564616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25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5" name="Google Shape;514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6" name="Google Shape;5146;p29"/>
          <p:cNvSpPr txBox="1">
            <a:spLocks noGrp="1"/>
          </p:cNvSpPr>
          <p:nvPr>
            <p:ph type="subTitle" idx="1"/>
          </p:nvPr>
        </p:nvSpPr>
        <p:spPr>
          <a:xfrm>
            <a:off x="4277940" y="3893019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47" name="Google Shape;5147;p29"/>
          <p:cNvSpPr txBox="1">
            <a:spLocks noGrp="1"/>
          </p:cNvSpPr>
          <p:nvPr>
            <p:ph type="subTitle" idx="2"/>
          </p:nvPr>
        </p:nvSpPr>
        <p:spPr>
          <a:xfrm>
            <a:off x="7821961" y="4476981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48" name="Google Shape;5148;p29"/>
          <p:cNvSpPr txBox="1">
            <a:spLocks noGrp="1"/>
          </p:cNvSpPr>
          <p:nvPr>
            <p:ph type="subTitle" idx="3"/>
          </p:nvPr>
        </p:nvSpPr>
        <p:spPr>
          <a:xfrm>
            <a:off x="613467" y="4482811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49" name="Google Shape;5149;p29"/>
          <p:cNvSpPr txBox="1">
            <a:spLocks noGrp="1"/>
          </p:cNvSpPr>
          <p:nvPr>
            <p:ph type="subTitle" idx="4"/>
          </p:nvPr>
        </p:nvSpPr>
        <p:spPr>
          <a:xfrm>
            <a:off x="4446740" y="4272199"/>
            <a:ext cx="33416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50" name="Google Shape;5150;p29"/>
          <p:cNvSpPr txBox="1">
            <a:spLocks noGrp="1"/>
          </p:cNvSpPr>
          <p:nvPr>
            <p:ph type="subTitle" idx="5"/>
          </p:nvPr>
        </p:nvSpPr>
        <p:spPr>
          <a:xfrm>
            <a:off x="7990769" y="4864537"/>
            <a:ext cx="33416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51" name="Google Shape;5151;p29"/>
          <p:cNvSpPr txBox="1">
            <a:spLocks noGrp="1"/>
          </p:cNvSpPr>
          <p:nvPr>
            <p:ph type="subTitle" idx="6"/>
          </p:nvPr>
        </p:nvSpPr>
        <p:spPr>
          <a:xfrm>
            <a:off x="782267" y="4863873"/>
            <a:ext cx="33416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52" name="Google Shape;5152;p29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153" name="Google Shape;5153;p29"/>
          <p:cNvGrpSpPr/>
          <p:nvPr/>
        </p:nvGrpSpPr>
        <p:grpSpPr>
          <a:xfrm flipH="1">
            <a:off x="-16" y="1009513"/>
            <a:ext cx="2808667" cy="796633"/>
            <a:chOff x="-2810250" y="3572525"/>
            <a:chExt cx="2106500" cy="597475"/>
          </a:xfrm>
        </p:grpSpPr>
        <p:sp>
          <p:nvSpPr>
            <p:cNvPr id="5154" name="Google Shape;5154;p2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5" name="Google Shape;5155;p2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6" name="Google Shape;5156;p2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7" name="Google Shape;5157;p2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8" name="Google Shape;5158;p2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9" name="Google Shape;5159;p2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0" name="Google Shape;5160;p2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1" name="Google Shape;5161;p2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2" name="Google Shape;5162;p2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3" name="Google Shape;5163;p2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4" name="Google Shape;5164;p2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5" name="Google Shape;5165;p2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6" name="Google Shape;5166;p2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7" name="Google Shape;5167;p2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8" name="Google Shape;5168;p2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9" name="Google Shape;5169;p2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0" name="Google Shape;5170;p2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1" name="Google Shape;5171;p2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2" name="Google Shape;5172;p2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3" name="Google Shape;5173;p2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4" name="Google Shape;5174;p2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5" name="Google Shape;5175;p2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6" name="Google Shape;5176;p2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7" name="Google Shape;5177;p2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8" name="Google Shape;5178;p2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9" name="Google Shape;5179;p2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0" name="Google Shape;5180;p2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1" name="Google Shape;5181;p2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2" name="Google Shape;5182;p2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3" name="Google Shape;5183;p2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4" name="Google Shape;5184;p2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5" name="Google Shape;5185;p2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6" name="Google Shape;5186;p2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7" name="Google Shape;5187;p2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8" name="Google Shape;5188;p2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9" name="Google Shape;5189;p2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0" name="Google Shape;5190;p2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1" name="Google Shape;5191;p2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2" name="Google Shape;5192;p2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3" name="Google Shape;5193;p2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4" name="Google Shape;5194;p2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5" name="Google Shape;5195;p2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6" name="Google Shape;5196;p2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7" name="Google Shape;5197;p2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8" name="Google Shape;5198;p2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9" name="Google Shape;5199;p2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0" name="Google Shape;5200;p2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1" name="Google Shape;5201;p2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2" name="Google Shape;5202;p2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3" name="Google Shape;5203;p2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4" name="Google Shape;5204;p2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5" name="Google Shape;5205;p2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6" name="Google Shape;5206;p2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7" name="Google Shape;5207;p2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8" name="Google Shape;5208;p2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9" name="Google Shape;5209;p2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0" name="Google Shape;5210;p2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1" name="Google Shape;5211;p2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2" name="Google Shape;5212;p2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3" name="Google Shape;5213;p2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4" name="Google Shape;5214;p2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5" name="Google Shape;5215;p2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6" name="Google Shape;5216;p2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7" name="Google Shape;5217;p2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8" name="Google Shape;5218;p2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9" name="Google Shape;5219;p2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0" name="Google Shape;5220;p2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1" name="Google Shape;5221;p2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2" name="Google Shape;5222;p2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3" name="Google Shape;5223;p2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4" name="Google Shape;5224;p2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5" name="Google Shape;5225;p2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6" name="Google Shape;5226;p2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7" name="Google Shape;5227;p2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8" name="Google Shape;5228;p2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9" name="Google Shape;5229;p2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0" name="Google Shape;5230;p2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1" name="Google Shape;5231;p2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2" name="Google Shape;5232;p2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3" name="Google Shape;5233;p2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4" name="Google Shape;5234;p2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5" name="Google Shape;5235;p2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6" name="Google Shape;5236;p2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7" name="Google Shape;5237;p2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8" name="Google Shape;5238;p2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9" name="Google Shape;5239;p2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0" name="Google Shape;5240;p2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1" name="Google Shape;5241;p2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2" name="Google Shape;5242;p2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3" name="Google Shape;5243;p2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4" name="Google Shape;5244;p2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5" name="Google Shape;5245;p2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6" name="Google Shape;5246;p2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7" name="Google Shape;5247;p2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8" name="Google Shape;5248;p2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9" name="Google Shape;5249;p2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0" name="Google Shape;5250;p2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1" name="Google Shape;5251;p2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2" name="Google Shape;5252;p2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3" name="Google Shape;5253;p2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4" name="Google Shape;5254;p2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5" name="Google Shape;5255;p2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6" name="Google Shape;5256;p2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7" name="Google Shape;5257;p2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8" name="Google Shape;5258;p2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9" name="Google Shape;5259;p2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0" name="Google Shape;5260;p2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1" name="Google Shape;5261;p2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2" name="Google Shape;5262;p2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3" name="Google Shape;5263;p2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264" name="Google Shape;5264;p29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65800" y="564616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694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6" name="Google Shape;526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7" name="Google Shape;5267;p30"/>
          <p:cNvSpPr txBox="1">
            <a:spLocks noGrp="1"/>
          </p:cNvSpPr>
          <p:nvPr>
            <p:ph type="subTitle" idx="1"/>
          </p:nvPr>
        </p:nvSpPr>
        <p:spPr>
          <a:xfrm>
            <a:off x="1199141" y="3238867"/>
            <a:ext cx="4628800" cy="2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68" name="Google Shape;5268;p30"/>
          <p:cNvSpPr txBox="1">
            <a:spLocks noGrp="1"/>
          </p:cNvSpPr>
          <p:nvPr>
            <p:ph type="title"/>
          </p:nvPr>
        </p:nvSpPr>
        <p:spPr>
          <a:xfrm>
            <a:off x="1145941" y="2342667"/>
            <a:ext cx="47352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269" name="Google Shape;5269;p30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5270" name="Google Shape;5270;p3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1" name="Google Shape;5271;p3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2" name="Google Shape;5272;p3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3" name="Google Shape;5273;p3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4" name="Google Shape;5274;p3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5" name="Google Shape;5275;p3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6" name="Google Shape;5276;p3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7" name="Google Shape;5277;p3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8" name="Google Shape;5278;p3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9" name="Google Shape;5279;p3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0" name="Google Shape;5280;p3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1" name="Google Shape;5281;p3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2" name="Google Shape;5282;p3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3" name="Google Shape;5283;p3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4" name="Google Shape;5284;p3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5" name="Google Shape;5285;p3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6" name="Google Shape;5286;p3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7" name="Google Shape;5287;p3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8" name="Google Shape;5288;p3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9" name="Google Shape;5289;p3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0" name="Google Shape;5290;p3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1" name="Google Shape;5291;p3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2" name="Google Shape;5292;p3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3" name="Google Shape;5293;p3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4" name="Google Shape;5294;p3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5" name="Google Shape;5295;p3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6" name="Google Shape;5296;p3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7" name="Google Shape;5297;p3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8" name="Google Shape;5298;p3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9" name="Google Shape;5299;p3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0" name="Google Shape;5300;p3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1" name="Google Shape;5301;p3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2" name="Google Shape;5302;p3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3" name="Google Shape;5303;p3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4" name="Google Shape;5304;p3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5" name="Google Shape;5305;p3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6" name="Google Shape;5306;p3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7" name="Google Shape;5307;p3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8" name="Google Shape;5308;p3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9" name="Google Shape;5309;p3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0" name="Google Shape;5310;p3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1" name="Google Shape;5311;p3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2" name="Google Shape;5312;p3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3" name="Google Shape;5313;p3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4" name="Google Shape;5314;p3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5" name="Google Shape;5315;p3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6" name="Google Shape;5316;p3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7" name="Google Shape;5317;p3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8" name="Google Shape;5318;p3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9" name="Google Shape;5319;p3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0" name="Google Shape;5320;p3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1" name="Google Shape;5321;p3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2" name="Google Shape;5322;p3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3" name="Google Shape;5323;p3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4" name="Google Shape;5324;p3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5" name="Google Shape;5325;p3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6" name="Google Shape;5326;p3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7" name="Google Shape;5327;p3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8" name="Google Shape;5328;p3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9" name="Google Shape;5329;p3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0" name="Google Shape;5330;p3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1" name="Google Shape;5331;p3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2" name="Google Shape;5332;p3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3" name="Google Shape;5333;p3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4" name="Google Shape;5334;p3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5" name="Google Shape;5335;p3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6" name="Google Shape;5336;p3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7" name="Google Shape;5337;p3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8" name="Google Shape;5338;p3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9" name="Google Shape;5339;p3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0" name="Google Shape;5340;p3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1" name="Google Shape;5341;p3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2" name="Google Shape;5342;p3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3" name="Google Shape;5343;p3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4" name="Google Shape;5344;p3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5" name="Google Shape;5345;p3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6" name="Google Shape;5346;p3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7" name="Google Shape;5347;p3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8" name="Google Shape;5348;p3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9" name="Google Shape;5349;p3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0" name="Google Shape;5350;p3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1" name="Google Shape;5351;p3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2" name="Google Shape;5352;p3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3" name="Google Shape;5353;p3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4" name="Google Shape;5354;p3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5" name="Google Shape;5355;p3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6" name="Google Shape;5356;p3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7" name="Google Shape;5357;p3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8" name="Google Shape;5358;p3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9" name="Google Shape;5359;p3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0" name="Google Shape;5360;p3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1" name="Google Shape;5361;p3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2" name="Google Shape;5362;p3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3" name="Google Shape;5363;p3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4" name="Google Shape;5364;p3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5" name="Google Shape;5365;p3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6" name="Google Shape;5366;p3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7" name="Google Shape;5367;p3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8" name="Google Shape;5368;p3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9" name="Google Shape;5369;p3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0" name="Google Shape;5370;p3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1" name="Google Shape;5371;p3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2" name="Google Shape;5372;p3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3" name="Google Shape;5373;p3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4" name="Google Shape;5374;p3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5" name="Google Shape;5375;p3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6" name="Google Shape;5376;p3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7" name="Google Shape;5377;p3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8" name="Google Shape;5378;p3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9" name="Google Shape;5379;p3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380" name="Google Shape;5380;p30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5381" name="Google Shape;5381;p3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2" name="Google Shape;5382;p3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3" name="Google Shape;5383;p3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4" name="Google Shape;5384;p3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5" name="Google Shape;5385;p3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6" name="Google Shape;5386;p3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7" name="Google Shape;5387;p3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8" name="Google Shape;5388;p3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9" name="Google Shape;5389;p3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0" name="Google Shape;5390;p3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1" name="Google Shape;5391;p3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2" name="Google Shape;5392;p3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3" name="Google Shape;5393;p3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4" name="Google Shape;5394;p3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5" name="Google Shape;5395;p3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6" name="Google Shape;5396;p3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7" name="Google Shape;5397;p3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8" name="Google Shape;5398;p3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9" name="Google Shape;5399;p3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0" name="Google Shape;5400;p3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1" name="Google Shape;5401;p3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2" name="Google Shape;5402;p3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3" name="Google Shape;5403;p3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4" name="Google Shape;5404;p3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5" name="Google Shape;5405;p3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6" name="Google Shape;5406;p3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7" name="Google Shape;5407;p3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8" name="Google Shape;5408;p3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9" name="Google Shape;5409;p3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0" name="Google Shape;5410;p3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1" name="Google Shape;5411;p3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2" name="Google Shape;5412;p3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3" name="Google Shape;5413;p3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4" name="Google Shape;5414;p3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5" name="Google Shape;5415;p3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6" name="Google Shape;5416;p3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7" name="Google Shape;5417;p3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8" name="Google Shape;5418;p3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9" name="Google Shape;5419;p3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0" name="Google Shape;5420;p3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1" name="Google Shape;5421;p3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2" name="Google Shape;5422;p3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3" name="Google Shape;5423;p3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4" name="Google Shape;5424;p3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5" name="Google Shape;5425;p3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6" name="Google Shape;5426;p3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7" name="Google Shape;5427;p3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8" name="Google Shape;5428;p3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9" name="Google Shape;5429;p3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0" name="Google Shape;5430;p3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1" name="Google Shape;5431;p3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2" name="Google Shape;5432;p3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3" name="Google Shape;5433;p3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4" name="Google Shape;5434;p3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5" name="Google Shape;5435;p3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6" name="Google Shape;5436;p3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7" name="Google Shape;5437;p3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8" name="Google Shape;5438;p3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9" name="Google Shape;5439;p3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0" name="Google Shape;5440;p3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1" name="Google Shape;5441;p3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2" name="Google Shape;5442;p3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3" name="Google Shape;5443;p3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4" name="Google Shape;5444;p3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5" name="Google Shape;5445;p3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6" name="Google Shape;5446;p3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7" name="Google Shape;5447;p3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8" name="Google Shape;5448;p3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9" name="Google Shape;5449;p3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0" name="Google Shape;5450;p3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1" name="Google Shape;5451;p3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2" name="Google Shape;5452;p3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3" name="Google Shape;5453;p3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4" name="Google Shape;5454;p3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5" name="Google Shape;5455;p3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6" name="Google Shape;5456;p3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7" name="Google Shape;5457;p3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8" name="Google Shape;5458;p3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9" name="Google Shape;5459;p3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0" name="Google Shape;5460;p3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1" name="Google Shape;5461;p3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2" name="Google Shape;5462;p3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3" name="Google Shape;5463;p3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4" name="Google Shape;5464;p3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5" name="Google Shape;5465;p3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6" name="Google Shape;5466;p3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7" name="Google Shape;5467;p3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8" name="Google Shape;5468;p3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9" name="Google Shape;5469;p3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0" name="Google Shape;5470;p3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1" name="Google Shape;5471;p3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2" name="Google Shape;5472;p3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3" name="Google Shape;5473;p3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4" name="Google Shape;5474;p3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5" name="Google Shape;5475;p3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6" name="Google Shape;5476;p3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7" name="Google Shape;5477;p3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8" name="Google Shape;5478;p3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9" name="Google Shape;5479;p3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0" name="Google Shape;5480;p3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1" name="Google Shape;5481;p3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2" name="Google Shape;5482;p3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3" name="Google Shape;5483;p3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4" name="Google Shape;5484;p3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5" name="Google Shape;5485;p3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6" name="Google Shape;5486;p3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7" name="Google Shape;5487;p3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8" name="Google Shape;5488;p3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9" name="Google Shape;5489;p3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90" name="Google Shape;5490;p3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491" name="Google Shape;5491;p30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-1376439" y="-601614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2" name="Google Shape;5492;p30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10921110" y="4057046"/>
            <a:ext cx="2616717" cy="495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670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4" name="Google Shape;549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5" name="Google Shape;5495;p31"/>
          <p:cNvSpPr txBox="1">
            <a:spLocks noGrp="1"/>
          </p:cNvSpPr>
          <p:nvPr>
            <p:ph type="subTitle" idx="1"/>
          </p:nvPr>
        </p:nvSpPr>
        <p:spPr>
          <a:xfrm>
            <a:off x="953167" y="1924835"/>
            <a:ext cx="10285600" cy="33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96" name="Google Shape;5496;p31"/>
          <p:cNvSpPr txBox="1">
            <a:spLocks noGrp="1"/>
          </p:cNvSpPr>
          <p:nvPr>
            <p:ph type="title"/>
          </p:nvPr>
        </p:nvSpPr>
        <p:spPr>
          <a:xfrm>
            <a:off x="953167" y="792833"/>
            <a:ext cx="1028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497" name="Google Shape;5497;p31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5498" name="Google Shape;5498;p3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99" name="Google Shape;5499;p3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0" name="Google Shape;5500;p3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1" name="Google Shape;5501;p3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2" name="Google Shape;5502;p3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3" name="Google Shape;5503;p3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4" name="Google Shape;5504;p3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5" name="Google Shape;5505;p3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6" name="Google Shape;5506;p3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7" name="Google Shape;5507;p3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8" name="Google Shape;5508;p3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9" name="Google Shape;5509;p3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0" name="Google Shape;5510;p3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1" name="Google Shape;5511;p3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2" name="Google Shape;5512;p3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3" name="Google Shape;5513;p3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4" name="Google Shape;5514;p3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5" name="Google Shape;5515;p3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6" name="Google Shape;5516;p3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7" name="Google Shape;5517;p3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8" name="Google Shape;5518;p3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9" name="Google Shape;5519;p3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0" name="Google Shape;5520;p3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1" name="Google Shape;5521;p3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2" name="Google Shape;5522;p3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3" name="Google Shape;5523;p3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4" name="Google Shape;5524;p3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5" name="Google Shape;5525;p3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6" name="Google Shape;5526;p3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7" name="Google Shape;5527;p3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8" name="Google Shape;5528;p3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9" name="Google Shape;5529;p3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0" name="Google Shape;5530;p3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1" name="Google Shape;5531;p3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2" name="Google Shape;5532;p3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3" name="Google Shape;5533;p3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4" name="Google Shape;5534;p3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5" name="Google Shape;5535;p3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6" name="Google Shape;5536;p3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7" name="Google Shape;5537;p3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8" name="Google Shape;5538;p3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9" name="Google Shape;5539;p3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0" name="Google Shape;5540;p3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1" name="Google Shape;5541;p3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2" name="Google Shape;5542;p3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3" name="Google Shape;5543;p3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4" name="Google Shape;5544;p3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5" name="Google Shape;5545;p3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6" name="Google Shape;5546;p3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7" name="Google Shape;5547;p3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8" name="Google Shape;5548;p3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9" name="Google Shape;5549;p3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0" name="Google Shape;5550;p3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1" name="Google Shape;5551;p3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2" name="Google Shape;5552;p3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3" name="Google Shape;5553;p3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4" name="Google Shape;5554;p3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5" name="Google Shape;5555;p3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6" name="Google Shape;5556;p3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7" name="Google Shape;5557;p3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8" name="Google Shape;5558;p3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9" name="Google Shape;5559;p3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0" name="Google Shape;5560;p3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1" name="Google Shape;5561;p3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2" name="Google Shape;5562;p3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3" name="Google Shape;5563;p3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4" name="Google Shape;5564;p3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5" name="Google Shape;5565;p3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6" name="Google Shape;5566;p3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7" name="Google Shape;5567;p3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8" name="Google Shape;5568;p3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9" name="Google Shape;5569;p3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0" name="Google Shape;5570;p3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1" name="Google Shape;5571;p3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2" name="Google Shape;5572;p3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3" name="Google Shape;5573;p3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4" name="Google Shape;5574;p3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5" name="Google Shape;5575;p3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6" name="Google Shape;5576;p3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7" name="Google Shape;5577;p3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8" name="Google Shape;5578;p3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9" name="Google Shape;5579;p3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0" name="Google Shape;5580;p3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1" name="Google Shape;5581;p3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2" name="Google Shape;5582;p3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3" name="Google Shape;5583;p3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4" name="Google Shape;5584;p3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5" name="Google Shape;5585;p3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6" name="Google Shape;5586;p3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7" name="Google Shape;5587;p3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8" name="Google Shape;5588;p3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9" name="Google Shape;5589;p3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0" name="Google Shape;5590;p3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1" name="Google Shape;5591;p3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2" name="Google Shape;5592;p3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3" name="Google Shape;5593;p3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4" name="Google Shape;5594;p3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5" name="Google Shape;5595;p3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6" name="Google Shape;5596;p3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7" name="Google Shape;5597;p3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8" name="Google Shape;5598;p3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9" name="Google Shape;5599;p3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0" name="Google Shape;5600;p3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1" name="Google Shape;5601;p3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2" name="Google Shape;5602;p3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3" name="Google Shape;5603;p3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4" name="Google Shape;5604;p3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5" name="Google Shape;5605;p3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6" name="Google Shape;5606;p3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7" name="Google Shape;5607;p3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608" name="Google Shape;5608;p31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5609" name="Google Shape;5609;p3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0" name="Google Shape;5610;p3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1" name="Google Shape;5611;p3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2" name="Google Shape;5612;p3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3" name="Google Shape;5613;p3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4" name="Google Shape;5614;p3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5" name="Google Shape;5615;p3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6" name="Google Shape;5616;p3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7" name="Google Shape;5617;p3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8" name="Google Shape;5618;p3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9" name="Google Shape;5619;p3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0" name="Google Shape;5620;p3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1" name="Google Shape;5621;p3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2" name="Google Shape;5622;p3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3" name="Google Shape;5623;p3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4" name="Google Shape;5624;p3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5" name="Google Shape;5625;p3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6" name="Google Shape;5626;p3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7" name="Google Shape;5627;p3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8" name="Google Shape;5628;p3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9" name="Google Shape;5629;p3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0" name="Google Shape;5630;p3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1" name="Google Shape;5631;p3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2" name="Google Shape;5632;p3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3" name="Google Shape;5633;p3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4" name="Google Shape;5634;p3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5" name="Google Shape;5635;p3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6" name="Google Shape;5636;p3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7" name="Google Shape;5637;p3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8" name="Google Shape;5638;p3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9" name="Google Shape;5639;p3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0" name="Google Shape;5640;p3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1" name="Google Shape;5641;p3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2" name="Google Shape;5642;p3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3" name="Google Shape;5643;p3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4" name="Google Shape;5644;p3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5" name="Google Shape;5645;p3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6" name="Google Shape;5646;p3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7" name="Google Shape;5647;p3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8" name="Google Shape;5648;p3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9" name="Google Shape;5649;p3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0" name="Google Shape;5650;p3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1" name="Google Shape;5651;p3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2" name="Google Shape;5652;p3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3" name="Google Shape;5653;p3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4" name="Google Shape;5654;p3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5" name="Google Shape;5655;p3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6" name="Google Shape;5656;p3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7" name="Google Shape;5657;p3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8" name="Google Shape;5658;p3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9" name="Google Shape;5659;p3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0" name="Google Shape;5660;p3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1" name="Google Shape;5661;p3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2" name="Google Shape;5662;p3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3" name="Google Shape;5663;p3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4" name="Google Shape;5664;p3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5" name="Google Shape;5665;p3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6" name="Google Shape;5666;p3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7" name="Google Shape;5667;p3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8" name="Google Shape;5668;p3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9" name="Google Shape;5669;p3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0" name="Google Shape;5670;p3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1" name="Google Shape;5671;p3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2" name="Google Shape;5672;p3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3" name="Google Shape;5673;p3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4" name="Google Shape;5674;p3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5" name="Google Shape;5675;p3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6" name="Google Shape;5676;p3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7" name="Google Shape;5677;p3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8" name="Google Shape;5678;p3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9" name="Google Shape;5679;p3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0" name="Google Shape;5680;p3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1" name="Google Shape;5681;p3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2" name="Google Shape;5682;p3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3" name="Google Shape;5683;p3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4" name="Google Shape;5684;p3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5" name="Google Shape;5685;p3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6" name="Google Shape;5686;p3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7" name="Google Shape;5687;p3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8" name="Google Shape;5688;p3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9" name="Google Shape;5689;p3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0" name="Google Shape;5690;p3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1" name="Google Shape;5691;p3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2" name="Google Shape;5692;p3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3" name="Google Shape;5693;p3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4" name="Google Shape;5694;p3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5" name="Google Shape;5695;p3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6" name="Google Shape;5696;p3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7" name="Google Shape;5697;p3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8" name="Google Shape;5698;p3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9" name="Google Shape;5699;p3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0" name="Google Shape;5700;p3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1" name="Google Shape;5701;p3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2" name="Google Shape;5702;p3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3" name="Google Shape;5703;p3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4" name="Google Shape;5704;p3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5" name="Google Shape;5705;p3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6" name="Google Shape;5706;p3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7" name="Google Shape;5707;p3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8" name="Google Shape;5708;p3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9" name="Google Shape;5709;p3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0" name="Google Shape;5710;p3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1" name="Google Shape;5711;p3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2" name="Google Shape;5712;p3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3" name="Google Shape;5713;p3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4" name="Google Shape;5714;p3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5" name="Google Shape;5715;p3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6" name="Google Shape;5716;p3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7" name="Google Shape;5717;p3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8" name="Google Shape;5718;p3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719" name="Google Shape;5719;p31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2976215">
            <a:off x="9178495" y="5085120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0" name="Google Shape;5720;p31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215424" y="-1933705"/>
            <a:ext cx="2616717" cy="495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61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A6F6-1480-4641-A727-BADCAB81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D9FF-91D9-495A-918D-7753E6991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530C7-C14B-4ED6-A489-50E964AE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562D6-72C8-4B4D-96BB-03B02C36E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C984A-77AE-41D4-A411-B03D634F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5FE692-147A-4E6C-A27F-D727E76F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E6B5B-D24C-4E5B-B9C2-ED73C31D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9B098-A585-4ECD-A3DD-84968FDD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440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2" name="Google Shape;572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3" name="Google Shape;5723;p32"/>
          <p:cNvSpPr txBox="1">
            <a:spLocks noGrp="1"/>
          </p:cNvSpPr>
          <p:nvPr>
            <p:ph type="subTitle" idx="1"/>
          </p:nvPr>
        </p:nvSpPr>
        <p:spPr>
          <a:xfrm>
            <a:off x="5692501" y="3238565"/>
            <a:ext cx="4527600" cy="2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24" name="Google Shape;5724;p32"/>
          <p:cNvSpPr txBox="1">
            <a:spLocks noGrp="1"/>
          </p:cNvSpPr>
          <p:nvPr>
            <p:ph type="title"/>
          </p:nvPr>
        </p:nvSpPr>
        <p:spPr>
          <a:xfrm>
            <a:off x="5541701" y="2326361"/>
            <a:ext cx="48292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725" name="Google Shape;5725;p32"/>
          <p:cNvGrpSpPr/>
          <p:nvPr/>
        </p:nvGrpSpPr>
        <p:grpSpPr>
          <a:xfrm>
            <a:off x="9383317" y="5547268"/>
            <a:ext cx="2808667" cy="796633"/>
            <a:chOff x="-2810250" y="3572525"/>
            <a:chExt cx="2106500" cy="597475"/>
          </a:xfrm>
        </p:grpSpPr>
        <p:sp>
          <p:nvSpPr>
            <p:cNvPr id="5726" name="Google Shape;5726;p3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27" name="Google Shape;5727;p3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28" name="Google Shape;5728;p3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29" name="Google Shape;5729;p3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0" name="Google Shape;5730;p3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1" name="Google Shape;5731;p3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2" name="Google Shape;5732;p3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3" name="Google Shape;5733;p3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4" name="Google Shape;5734;p3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5" name="Google Shape;5735;p3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6" name="Google Shape;5736;p3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7" name="Google Shape;5737;p3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8" name="Google Shape;5738;p3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9" name="Google Shape;5739;p3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0" name="Google Shape;5740;p3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1" name="Google Shape;5741;p3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2" name="Google Shape;5742;p3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3" name="Google Shape;5743;p3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4" name="Google Shape;5744;p3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5" name="Google Shape;5745;p3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6" name="Google Shape;5746;p3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7" name="Google Shape;5747;p3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8" name="Google Shape;5748;p3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9" name="Google Shape;5749;p3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0" name="Google Shape;5750;p3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1" name="Google Shape;5751;p3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2" name="Google Shape;5752;p3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3" name="Google Shape;5753;p3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4" name="Google Shape;5754;p3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5" name="Google Shape;5755;p3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6" name="Google Shape;5756;p3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7" name="Google Shape;5757;p3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8" name="Google Shape;5758;p3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9" name="Google Shape;5759;p3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0" name="Google Shape;5760;p3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1" name="Google Shape;5761;p3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2" name="Google Shape;5762;p3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3" name="Google Shape;5763;p3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4" name="Google Shape;5764;p3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5" name="Google Shape;5765;p3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6" name="Google Shape;5766;p3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7" name="Google Shape;5767;p3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8" name="Google Shape;5768;p3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9" name="Google Shape;5769;p3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0" name="Google Shape;5770;p3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1" name="Google Shape;5771;p3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2" name="Google Shape;5772;p3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3" name="Google Shape;5773;p3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4" name="Google Shape;5774;p3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5" name="Google Shape;5775;p3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6" name="Google Shape;5776;p3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7" name="Google Shape;5777;p3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8" name="Google Shape;5778;p3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9" name="Google Shape;5779;p3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0" name="Google Shape;5780;p3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1" name="Google Shape;5781;p3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2" name="Google Shape;5782;p3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3" name="Google Shape;5783;p3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4" name="Google Shape;5784;p3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5" name="Google Shape;5785;p3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6" name="Google Shape;5786;p3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7" name="Google Shape;5787;p3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8" name="Google Shape;5788;p3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9" name="Google Shape;5789;p3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0" name="Google Shape;5790;p3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1" name="Google Shape;5791;p3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2" name="Google Shape;5792;p3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3" name="Google Shape;5793;p3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4" name="Google Shape;5794;p3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5" name="Google Shape;5795;p3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6" name="Google Shape;5796;p3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7" name="Google Shape;5797;p3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8" name="Google Shape;5798;p3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9" name="Google Shape;5799;p3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0" name="Google Shape;5800;p3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1" name="Google Shape;5801;p3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2" name="Google Shape;5802;p3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3" name="Google Shape;5803;p3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4" name="Google Shape;5804;p3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5" name="Google Shape;5805;p3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6" name="Google Shape;5806;p3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7" name="Google Shape;5807;p3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8" name="Google Shape;5808;p3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9" name="Google Shape;5809;p3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0" name="Google Shape;5810;p3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1" name="Google Shape;5811;p3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2" name="Google Shape;5812;p3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3" name="Google Shape;5813;p3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4" name="Google Shape;5814;p3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5" name="Google Shape;5815;p3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6" name="Google Shape;5816;p3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7" name="Google Shape;5817;p3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8" name="Google Shape;5818;p3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9" name="Google Shape;5819;p3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0" name="Google Shape;5820;p3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1" name="Google Shape;5821;p3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2" name="Google Shape;5822;p3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3" name="Google Shape;5823;p3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4" name="Google Shape;5824;p3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5" name="Google Shape;5825;p3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6" name="Google Shape;5826;p3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7" name="Google Shape;5827;p3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8" name="Google Shape;5828;p3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9" name="Google Shape;5829;p3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0" name="Google Shape;5830;p3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1" name="Google Shape;5831;p3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2" name="Google Shape;5832;p3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3" name="Google Shape;5833;p3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4" name="Google Shape;5834;p3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5" name="Google Shape;5835;p3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836" name="Google Shape;5836;p32"/>
          <p:cNvGrpSpPr/>
          <p:nvPr/>
        </p:nvGrpSpPr>
        <p:grpSpPr>
          <a:xfrm flipH="1">
            <a:off x="-412883" y="453396"/>
            <a:ext cx="2808667" cy="796633"/>
            <a:chOff x="-2810250" y="3572525"/>
            <a:chExt cx="2106500" cy="597475"/>
          </a:xfrm>
        </p:grpSpPr>
        <p:sp>
          <p:nvSpPr>
            <p:cNvPr id="5837" name="Google Shape;5837;p3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8" name="Google Shape;5838;p3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9" name="Google Shape;5839;p3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0" name="Google Shape;5840;p3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1" name="Google Shape;5841;p3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2" name="Google Shape;5842;p3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3" name="Google Shape;5843;p3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4" name="Google Shape;5844;p3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5" name="Google Shape;5845;p3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6" name="Google Shape;5846;p3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7" name="Google Shape;5847;p3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8" name="Google Shape;5848;p3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9" name="Google Shape;5849;p3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0" name="Google Shape;5850;p3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1" name="Google Shape;5851;p3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2" name="Google Shape;5852;p3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3" name="Google Shape;5853;p3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4" name="Google Shape;5854;p3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5" name="Google Shape;5855;p3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6" name="Google Shape;5856;p3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7" name="Google Shape;5857;p3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8" name="Google Shape;5858;p3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9" name="Google Shape;5859;p3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0" name="Google Shape;5860;p3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1" name="Google Shape;5861;p3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2" name="Google Shape;5862;p3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3" name="Google Shape;5863;p3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4" name="Google Shape;5864;p3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5" name="Google Shape;5865;p3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6" name="Google Shape;5866;p3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7" name="Google Shape;5867;p3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8" name="Google Shape;5868;p3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9" name="Google Shape;5869;p3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0" name="Google Shape;5870;p3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1" name="Google Shape;5871;p3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2" name="Google Shape;5872;p3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3" name="Google Shape;5873;p3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4" name="Google Shape;5874;p3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5" name="Google Shape;5875;p3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6" name="Google Shape;5876;p3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7" name="Google Shape;5877;p3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8" name="Google Shape;5878;p3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9" name="Google Shape;5879;p3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0" name="Google Shape;5880;p3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1" name="Google Shape;5881;p3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2" name="Google Shape;5882;p3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3" name="Google Shape;5883;p3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4" name="Google Shape;5884;p3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5" name="Google Shape;5885;p3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6" name="Google Shape;5886;p3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7" name="Google Shape;5887;p3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8" name="Google Shape;5888;p3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9" name="Google Shape;5889;p3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0" name="Google Shape;5890;p3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1" name="Google Shape;5891;p3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2" name="Google Shape;5892;p3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3" name="Google Shape;5893;p3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4" name="Google Shape;5894;p3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5" name="Google Shape;5895;p3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6" name="Google Shape;5896;p3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7" name="Google Shape;5897;p3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8" name="Google Shape;5898;p3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9" name="Google Shape;5899;p3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0" name="Google Shape;5900;p3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1" name="Google Shape;5901;p3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2" name="Google Shape;5902;p3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3" name="Google Shape;5903;p3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4" name="Google Shape;5904;p3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5" name="Google Shape;5905;p3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6" name="Google Shape;5906;p3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7" name="Google Shape;5907;p3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8" name="Google Shape;5908;p3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9" name="Google Shape;5909;p3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0" name="Google Shape;5910;p3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1" name="Google Shape;5911;p3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2" name="Google Shape;5912;p3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3" name="Google Shape;5913;p3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4" name="Google Shape;5914;p3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5" name="Google Shape;5915;p3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6" name="Google Shape;5916;p3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7" name="Google Shape;5917;p3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8" name="Google Shape;5918;p3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9" name="Google Shape;5919;p3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0" name="Google Shape;5920;p3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1" name="Google Shape;5921;p3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2" name="Google Shape;5922;p3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3" name="Google Shape;5923;p3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4" name="Google Shape;5924;p3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5" name="Google Shape;5925;p3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6" name="Google Shape;5926;p3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7" name="Google Shape;5927;p3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8" name="Google Shape;5928;p3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9" name="Google Shape;5929;p3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0" name="Google Shape;5930;p3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1" name="Google Shape;5931;p3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2" name="Google Shape;5932;p3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3" name="Google Shape;5933;p3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4" name="Google Shape;5934;p3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5" name="Google Shape;5935;p3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6" name="Google Shape;5936;p3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7" name="Google Shape;5937;p3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8" name="Google Shape;5938;p3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9" name="Google Shape;5939;p3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0" name="Google Shape;5940;p3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1" name="Google Shape;5941;p3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2" name="Google Shape;5942;p3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3" name="Google Shape;5943;p3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4" name="Google Shape;5944;p3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5" name="Google Shape;5945;p3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6" name="Google Shape;5946;p3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947" name="Google Shape;5947;p32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8459983" y="1136149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575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" name="Google Shape;594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0" name="Google Shape;5950;p33"/>
          <p:cNvSpPr txBox="1">
            <a:spLocks noGrp="1"/>
          </p:cNvSpPr>
          <p:nvPr>
            <p:ph type="ctrTitle"/>
          </p:nvPr>
        </p:nvSpPr>
        <p:spPr>
          <a:xfrm>
            <a:off x="3135800" y="803896"/>
            <a:ext cx="5920400" cy="18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51" name="Google Shape;5951;p33"/>
          <p:cNvSpPr txBox="1"/>
          <p:nvPr/>
        </p:nvSpPr>
        <p:spPr>
          <a:xfrm>
            <a:off x="3380417" y="4834200"/>
            <a:ext cx="54376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sz="1467" b="1" dirty="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52" name="Google Shape;5952;p33"/>
          <p:cNvSpPr txBox="1">
            <a:spLocks noGrp="1"/>
          </p:cNvSpPr>
          <p:nvPr>
            <p:ph type="subTitle" idx="1"/>
          </p:nvPr>
        </p:nvSpPr>
        <p:spPr>
          <a:xfrm>
            <a:off x="3940833" y="3636417"/>
            <a:ext cx="4310400" cy="13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5953" name="Google Shape;5953;p33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5954" name="Google Shape;5954;p3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5" name="Google Shape;5955;p3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6" name="Google Shape;5956;p3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7" name="Google Shape;5957;p3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8" name="Google Shape;5958;p3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9" name="Google Shape;5959;p3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0" name="Google Shape;5960;p3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1" name="Google Shape;5961;p3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2" name="Google Shape;5962;p3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3" name="Google Shape;5963;p3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4" name="Google Shape;5964;p3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5" name="Google Shape;5965;p3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6" name="Google Shape;5966;p3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7" name="Google Shape;5967;p3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8" name="Google Shape;5968;p3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9" name="Google Shape;5969;p3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0" name="Google Shape;5970;p3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1" name="Google Shape;5971;p3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2" name="Google Shape;5972;p3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3" name="Google Shape;5973;p3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4" name="Google Shape;5974;p3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5" name="Google Shape;5975;p3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6" name="Google Shape;5976;p3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7" name="Google Shape;5977;p3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8" name="Google Shape;5978;p3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9" name="Google Shape;5979;p3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0" name="Google Shape;5980;p3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1" name="Google Shape;5981;p3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2" name="Google Shape;5982;p3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3" name="Google Shape;5983;p3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4" name="Google Shape;5984;p3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5" name="Google Shape;5985;p3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6" name="Google Shape;5986;p3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7" name="Google Shape;5987;p3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8" name="Google Shape;5988;p3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9" name="Google Shape;5989;p3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0" name="Google Shape;5990;p3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1" name="Google Shape;5991;p3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2" name="Google Shape;5992;p3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3" name="Google Shape;5993;p3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4" name="Google Shape;5994;p3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5" name="Google Shape;5995;p3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6" name="Google Shape;5996;p3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7" name="Google Shape;5997;p3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8" name="Google Shape;5998;p3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9" name="Google Shape;5999;p3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0" name="Google Shape;6000;p3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1" name="Google Shape;6001;p3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2" name="Google Shape;6002;p3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3" name="Google Shape;6003;p3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4" name="Google Shape;6004;p3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5" name="Google Shape;6005;p3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6" name="Google Shape;6006;p3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7" name="Google Shape;6007;p3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8" name="Google Shape;6008;p3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9" name="Google Shape;6009;p3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0" name="Google Shape;6010;p3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1" name="Google Shape;6011;p3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2" name="Google Shape;6012;p3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3" name="Google Shape;6013;p3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4" name="Google Shape;6014;p3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5" name="Google Shape;6015;p3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6" name="Google Shape;6016;p3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7" name="Google Shape;6017;p3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8" name="Google Shape;6018;p3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9" name="Google Shape;6019;p3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0" name="Google Shape;6020;p3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1" name="Google Shape;6021;p3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2" name="Google Shape;6022;p3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3" name="Google Shape;6023;p3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4" name="Google Shape;6024;p3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5" name="Google Shape;6025;p3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6" name="Google Shape;6026;p3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7" name="Google Shape;6027;p3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8" name="Google Shape;6028;p3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9" name="Google Shape;6029;p3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0" name="Google Shape;6030;p3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1" name="Google Shape;6031;p3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2" name="Google Shape;6032;p3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3" name="Google Shape;6033;p3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4" name="Google Shape;6034;p3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5" name="Google Shape;6035;p3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6" name="Google Shape;6036;p3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7" name="Google Shape;6037;p3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8" name="Google Shape;6038;p3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9" name="Google Shape;6039;p3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0" name="Google Shape;6040;p3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1" name="Google Shape;6041;p3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2" name="Google Shape;6042;p3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3" name="Google Shape;6043;p3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4" name="Google Shape;6044;p3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5" name="Google Shape;6045;p3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6" name="Google Shape;6046;p3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7" name="Google Shape;6047;p3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8" name="Google Shape;6048;p3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9" name="Google Shape;6049;p3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0" name="Google Shape;6050;p3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1" name="Google Shape;6051;p3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2" name="Google Shape;6052;p3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3" name="Google Shape;6053;p3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4" name="Google Shape;6054;p3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5" name="Google Shape;6055;p3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6" name="Google Shape;6056;p3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7" name="Google Shape;6057;p3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8" name="Google Shape;6058;p3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9" name="Google Shape;6059;p3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0" name="Google Shape;6060;p3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1" name="Google Shape;6061;p3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2" name="Google Shape;6062;p3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3" name="Google Shape;6063;p3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064" name="Google Shape;6064;p33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6065" name="Google Shape;6065;p3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6" name="Google Shape;6066;p3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7" name="Google Shape;6067;p3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8" name="Google Shape;6068;p3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9" name="Google Shape;6069;p3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0" name="Google Shape;6070;p3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1" name="Google Shape;6071;p3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2" name="Google Shape;6072;p3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3" name="Google Shape;6073;p3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4" name="Google Shape;6074;p3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5" name="Google Shape;6075;p3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6" name="Google Shape;6076;p3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7" name="Google Shape;6077;p3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8" name="Google Shape;6078;p3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9" name="Google Shape;6079;p3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0" name="Google Shape;6080;p3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1" name="Google Shape;6081;p3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2" name="Google Shape;6082;p3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3" name="Google Shape;6083;p3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4" name="Google Shape;6084;p3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5" name="Google Shape;6085;p3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6" name="Google Shape;6086;p3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7" name="Google Shape;6087;p3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8" name="Google Shape;6088;p3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9" name="Google Shape;6089;p3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0" name="Google Shape;6090;p3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1" name="Google Shape;6091;p3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2" name="Google Shape;6092;p3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3" name="Google Shape;6093;p3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4" name="Google Shape;6094;p3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5" name="Google Shape;6095;p3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6" name="Google Shape;6096;p3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7" name="Google Shape;6097;p3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8" name="Google Shape;6098;p3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9" name="Google Shape;6099;p3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0" name="Google Shape;6100;p3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1" name="Google Shape;6101;p3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2" name="Google Shape;6102;p3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3" name="Google Shape;6103;p3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4" name="Google Shape;6104;p3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5" name="Google Shape;6105;p3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6" name="Google Shape;6106;p3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7" name="Google Shape;6107;p3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8" name="Google Shape;6108;p3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9" name="Google Shape;6109;p3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0" name="Google Shape;6110;p3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1" name="Google Shape;6111;p3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2" name="Google Shape;6112;p3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3" name="Google Shape;6113;p3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4" name="Google Shape;6114;p3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5" name="Google Shape;6115;p3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6" name="Google Shape;6116;p3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7" name="Google Shape;6117;p3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8" name="Google Shape;6118;p3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9" name="Google Shape;6119;p3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0" name="Google Shape;6120;p3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1" name="Google Shape;6121;p3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2" name="Google Shape;6122;p3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3" name="Google Shape;6123;p3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4" name="Google Shape;6124;p3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5" name="Google Shape;6125;p3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6" name="Google Shape;6126;p3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7" name="Google Shape;6127;p3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8" name="Google Shape;6128;p3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9" name="Google Shape;6129;p3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30" name="Google Shape;6130;p3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31" name="Google Shape;6131;p3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32" name="Google Shape;6132;p3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133" name="Google Shape;6133;p33"/>
          <p:cNvPicPr preferRelativeResize="0"/>
          <p:nvPr/>
        </p:nvPicPr>
        <p:blipFill>
          <a:blip r:embed="rId6">
            <a:alphaModFix amt="58999"/>
          </a:blip>
          <a:stretch>
            <a:fillRect/>
          </a:stretch>
        </p:blipFill>
        <p:spPr>
          <a:xfrm rot="-8370382">
            <a:off x="9425082" y="-370289"/>
            <a:ext cx="4108501" cy="269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4" name="Google Shape;6134;p33"/>
          <p:cNvPicPr preferRelativeResize="0"/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 rot="2699980">
            <a:off x="-1443217" y="4315911"/>
            <a:ext cx="4108501" cy="2693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269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6" name="Google Shape;613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7" name="Google Shape;6137;p34"/>
          <p:cNvSpPr txBox="1">
            <a:spLocks noGrp="1"/>
          </p:cNvSpPr>
          <p:nvPr>
            <p:ph type="subTitle" idx="1"/>
          </p:nvPr>
        </p:nvSpPr>
        <p:spPr>
          <a:xfrm>
            <a:off x="4528919" y="4205300"/>
            <a:ext cx="51428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138" name="Google Shape;6138;p34"/>
          <p:cNvSpPr txBox="1">
            <a:spLocks noGrp="1"/>
          </p:cNvSpPr>
          <p:nvPr>
            <p:ph type="title"/>
          </p:nvPr>
        </p:nvSpPr>
        <p:spPr>
          <a:xfrm>
            <a:off x="953167" y="862200"/>
            <a:ext cx="10285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39" name="Google Shape;6139;p34"/>
          <p:cNvGrpSpPr/>
          <p:nvPr/>
        </p:nvGrpSpPr>
        <p:grpSpPr>
          <a:xfrm>
            <a:off x="-1256567" y="862085"/>
            <a:ext cx="2808667" cy="796633"/>
            <a:chOff x="-2810250" y="3572525"/>
            <a:chExt cx="2106500" cy="597475"/>
          </a:xfrm>
        </p:grpSpPr>
        <p:sp>
          <p:nvSpPr>
            <p:cNvPr id="6140" name="Google Shape;6140;p3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1" name="Google Shape;6141;p3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2" name="Google Shape;6142;p3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3" name="Google Shape;6143;p3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4" name="Google Shape;6144;p3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5" name="Google Shape;6145;p3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6" name="Google Shape;6146;p3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7" name="Google Shape;6147;p3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8" name="Google Shape;6148;p3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9" name="Google Shape;6149;p3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0" name="Google Shape;6150;p3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1" name="Google Shape;6151;p3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2" name="Google Shape;6152;p3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3" name="Google Shape;6153;p3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4" name="Google Shape;6154;p3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5" name="Google Shape;6155;p3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6" name="Google Shape;6156;p3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7" name="Google Shape;6157;p3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8" name="Google Shape;6158;p3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9" name="Google Shape;6159;p3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0" name="Google Shape;6160;p3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1" name="Google Shape;6161;p3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2" name="Google Shape;6162;p3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3" name="Google Shape;6163;p3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4" name="Google Shape;6164;p3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5" name="Google Shape;6165;p3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6" name="Google Shape;6166;p3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7" name="Google Shape;6167;p3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8" name="Google Shape;6168;p3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9" name="Google Shape;6169;p3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0" name="Google Shape;6170;p3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1" name="Google Shape;6171;p3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2" name="Google Shape;6172;p3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3" name="Google Shape;6173;p3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4" name="Google Shape;6174;p3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5" name="Google Shape;6175;p3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6" name="Google Shape;6176;p3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7" name="Google Shape;6177;p3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8" name="Google Shape;6178;p3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9" name="Google Shape;6179;p3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0" name="Google Shape;6180;p3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1" name="Google Shape;6181;p3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2" name="Google Shape;6182;p3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3" name="Google Shape;6183;p3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4" name="Google Shape;6184;p3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5" name="Google Shape;6185;p3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6" name="Google Shape;6186;p3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7" name="Google Shape;6187;p3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8" name="Google Shape;6188;p3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9" name="Google Shape;6189;p3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0" name="Google Shape;6190;p3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1" name="Google Shape;6191;p3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2" name="Google Shape;6192;p3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3" name="Google Shape;6193;p3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4" name="Google Shape;6194;p3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5" name="Google Shape;6195;p3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6" name="Google Shape;6196;p3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7" name="Google Shape;6197;p3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8" name="Google Shape;6198;p3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9" name="Google Shape;6199;p3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0" name="Google Shape;6200;p3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1" name="Google Shape;6201;p3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2" name="Google Shape;6202;p3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3" name="Google Shape;6203;p3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4" name="Google Shape;6204;p3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5" name="Google Shape;6205;p3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6" name="Google Shape;6206;p3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7" name="Google Shape;6207;p3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8" name="Google Shape;6208;p3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9" name="Google Shape;6209;p3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0" name="Google Shape;6210;p3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1" name="Google Shape;6211;p3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2" name="Google Shape;6212;p3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3" name="Google Shape;6213;p3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4" name="Google Shape;6214;p3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5" name="Google Shape;6215;p3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6" name="Google Shape;6216;p3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7" name="Google Shape;6217;p3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8" name="Google Shape;6218;p3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9" name="Google Shape;6219;p3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0" name="Google Shape;6220;p3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1" name="Google Shape;6221;p3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2" name="Google Shape;6222;p3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3" name="Google Shape;6223;p3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4" name="Google Shape;6224;p3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5" name="Google Shape;6225;p3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6" name="Google Shape;6226;p3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7" name="Google Shape;6227;p3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8" name="Google Shape;6228;p3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9" name="Google Shape;6229;p3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0" name="Google Shape;6230;p3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1" name="Google Shape;6231;p3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2" name="Google Shape;6232;p3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3" name="Google Shape;6233;p3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4" name="Google Shape;6234;p3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5" name="Google Shape;6235;p3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6" name="Google Shape;6236;p3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7" name="Google Shape;6237;p3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8" name="Google Shape;6238;p3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9" name="Google Shape;6239;p3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0" name="Google Shape;6240;p3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1" name="Google Shape;6241;p3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2" name="Google Shape;6242;p3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3" name="Google Shape;6243;p3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4" name="Google Shape;6244;p3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5" name="Google Shape;6245;p3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6" name="Google Shape;6246;p3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7" name="Google Shape;6247;p3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8" name="Google Shape;6248;p3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9" name="Google Shape;6249;p3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250" name="Google Shape;6250;p34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6251" name="Google Shape;6251;p3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2" name="Google Shape;6252;p3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3" name="Google Shape;6253;p3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4" name="Google Shape;6254;p3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5" name="Google Shape;6255;p3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6" name="Google Shape;6256;p3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7" name="Google Shape;6257;p3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8" name="Google Shape;6258;p3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9" name="Google Shape;6259;p3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0" name="Google Shape;6260;p3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1" name="Google Shape;6261;p3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2" name="Google Shape;6262;p3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3" name="Google Shape;6263;p3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4" name="Google Shape;6264;p3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5" name="Google Shape;6265;p3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6" name="Google Shape;6266;p3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7" name="Google Shape;6267;p3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8" name="Google Shape;6268;p3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9" name="Google Shape;6269;p3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0" name="Google Shape;6270;p3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1" name="Google Shape;6271;p3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2" name="Google Shape;6272;p3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3" name="Google Shape;6273;p3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4" name="Google Shape;6274;p3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5" name="Google Shape;6275;p3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6" name="Google Shape;6276;p3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7" name="Google Shape;6277;p3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8" name="Google Shape;6278;p3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9" name="Google Shape;6279;p3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0" name="Google Shape;6280;p3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1" name="Google Shape;6281;p3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2" name="Google Shape;6282;p3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3" name="Google Shape;6283;p3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4" name="Google Shape;6284;p3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5" name="Google Shape;6285;p3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6" name="Google Shape;6286;p3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7" name="Google Shape;6287;p3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8" name="Google Shape;6288;p3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9" name="Google Shape;6289;p3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0" name="Google Shape;6290;p3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1" name="Google Shape;6291;p3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2" name="Google Shape;6292;p3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3" name="Google Shape;6293;p3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4" name="Google Shape;6294;p3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5" name="Google Shape;6295;p3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6" name="Google Shape;6296;p3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7" name="Google Shape;6297;p3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8" name="Google Shape;6298;p3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9" name="Google Shape;6299;p3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0" name="Google Shape;6300;p3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1" name="Google Shape;6301;p3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2" name="Google Shape;6302;p3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3" name="Google Shape;6303;p3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4" name="Google Shape;6304;p3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5" name="Google Shape;6305;p3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6" name="Google Shape;6306;p3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7" name="Google Shape;6307;p3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8" name="Google Shape;6308;p3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9" name="Google Shape;6309;p3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0" name="Google Shape;6310;p3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1" name="Google Shape;6311;p3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2" name="Google Shape;6312;p3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3" name="Google Shape;6313;p3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4" name="Google Shape;6314;p3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5" name="Google Shape;6315;p3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6" name="Google Shape;6316;p3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7" name="Google Shape;6317;p3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8" name="Google Shape;6318;p3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319" name="Google Shape;6319;p3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4">
            <a:off x="-1924984" y="4645676"/>
            <a:ext cx="3685203" cy="295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0" name="Google Shape;6320;p34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9673165" y="-759257"/>
            <a:ext cx="3685203" cy="2953983"/>
          </a:xfrm>
          <a:prstGeom prst="rect">
            <a:avLst/>
          </a:prstGeom>
          <a:noFill/>
          <a:ln>
            <a:noFill/>
          </a:ln>
        </p:spPr>
      </p:pic>
      <p:sp>
        <p:nvSpPr>
          <p:cNvPr id="6321" name="Google Shape;6321;p34"/>
          <p:cNvSpPr txBox="1">
            <a:spLocks noGrp="1"/>
          </p:cNvSpPr>
          <p:nvPr>
            <p:ph type="title" idx="2" hasCustomPrompt="1"/>
          </p:nvPr>
        </p:nvSpPr>
        <p:spPr>
          <a:xfrm>
            <a:off x="2909867" y="2380600"/>
            <a:ext cx="1057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322" name="Google Shape;6322;p34"/>
          <p:cNvSpPr txBox="1">
            <a:spLocks noGrp="1"/>
          </p:cNvSpPr>
          <p:nvPr>
            <p:ph type="subTitle" idx="3"/>
          </p:nvPr>
        </p:nvSpPr>
        <p:spPr>
          <a:xfrm>
            <a:off x="4516833" y="2055000"/>
            <a:ext cx="51428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323" name="Google Shape;6323;p34"/>
          <p:cNvSpPr txBox="1">
            <a:spLocks noGrp="1"/>
          </p:cNvSpPr>
          <p:nvPr>
            <p:ph type="title" idx="4" hasCustomPrompt="1"/>
          </p:nvPr>
        </p:nvSpPr>
        <p:spPr>
          <a:xfrm>
            <a:off x="2921936" y="4530900"/>
            <a:ext cx="1057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1064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5" name="Google Shape;632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6" name="Google Shape;6326;p35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6327" name="Google Shape;6327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28" name="Google Shape;6328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29" name="Google Shape;6329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0" name="Google Shape;6330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1" name="Google Shape;6331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2" name="Google Shape;6332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3" name="Google Shape;6333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4" name="Google Shape;6334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5" name="Google Shape;6335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6" name="Google Shape;6336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7" name="Google Shape;6337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8" name="Google Shape;6338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9" name="Google Shape;6339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0" name="Google Shape;6340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1" name="Google Shape;6341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2" name="Google Shape;6342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3" name="Google Shape;6343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4" name="Google Shape;6344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5" name="Google Shape;6345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6" name="Google Shape;6346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7" name="Google Shape;6347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8" name="Google Shape;6348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9" name="Google Shape;6349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0" name="Google Shape;6350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1" name="Google Shape;6351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2" name="Google Shape;6352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3" name="Google Shape;6353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4" name="Google Shape;6354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5" name="Google Shape;6355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6" name="Google Shape;6356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7" name="Google Shape;6357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8" name="Google Shape;6358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9" name="Google Shape;6359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0" name="Google Shape;6360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1" name="Google Shape;6361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2" name="Google Shape;6362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3" name="Google Shape;6363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4" name="Google Shape;6364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5" name="Google Shape;6365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6" name="Google Shape;6366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7" name="Google Shape;6367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8" name="Google Shape;6368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9" name="Google Shape;6369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0" name="Google Shape;6370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1" name="Google Shape;6371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2" name="Google Shape;6372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3" name="Google Shape;6373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4" name="Google Shape;6374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5" name="Google Shape;6375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6" name="Google Shape;6376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7" name="Google Shape;6377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8" name="Google Shape;6378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9" name="Google Shape;6379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0" name="Google Shape;6380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1" name="Google Shape;6381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2" name="Google Shape;6382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3" name="Google Shape;6383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4" name="Google Shape;6384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5" name="Google Shape;6385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6" name="Google Shape;6386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7" name="Google Shape;6387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8" name="Google Shape;6388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9" name="Google Shape;6389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0" name="Google Shape;6390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1" name="Google Shape;6391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2" name="Google Shape;6392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3" name="Google Shape;6393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4" name="Google Shape;6394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5" name="Google Shape;6395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6" name="Google Shape;6396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7" name="Google Shape;6397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8" name="Google Shape;6398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9" name="Google Shape;6399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0" name="Google Shape;6400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1" name="Google Shape;6401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2" name="Google Shape;6402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3" name="Google Shape;6403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4" name="Google Shape;6404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5" name="Google Shape;6405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6" name="Google Shape;6406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7" name="Google Shape;6407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8" name="Google Shape;6408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9" name="Google Shape;6409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0" name="Google Shape;6410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1" name="Google Shape;6411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2" name="Google Shape;6412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3" name="Google Shape;6413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4" name="Google Shape;6414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5" name="Google Shape;6415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6" name="Google Shape;6416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7" name="Google Shape;6417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8" name="Google Shape;6418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9" name="Google Shape;6419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0" name="Google Shape;6420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1" name="Google Shape;6421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2" name="Google Shape;6422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3" name="Google Shape;6423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4" name="Google Shape;6424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5" name="Google Shape;6425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6" name="Google Shape;6426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7" name="Google Shape;6427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8" name="Google Shape;6428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9" name="Google Shape;6429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0" name="Google Shape;6430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1" name="Google Shape;6431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2" name="Google Shape;6432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3" name="Google Shape;6433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4" name="Google Shape;6434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5" name="Google Shape;6435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6" name="Google Shape;6436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437" name="Google Shape;6437;p3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8" name="Google Shape;6438;p3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9" name="Google Shape;6439;p35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6440" name="Google Shape;6440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1" name="Google Shape;6441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2" name="Google Shape;6442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3" name="Google Shape;6443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4" name="Google Shape;6444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5" name="Google Shape;6445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6" name="Google Shape;6446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7" name="Google Shape;6447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8" name="Google Shape;6448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9" name="Google Shape;6449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0" name="Google Shape;6450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1" name="Google Shape;6451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2" name="Google Shape;6452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3" name="Google Shape;6453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4" name="Google Shape;6454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5" name="Google Shape;6455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6" name="Google Shape;6456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7" name="Google Shape;6457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8" name="Google Shape;6458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9" name="Google Shape;6459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0" name="Google Shape;6460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1" name="Google Shape;6461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2" name="Google Shape;6462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3" name="Google Shape;6463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4" name="Google Shape;6464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5" name="Google Shape;6465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6" name="Google Shape;6466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7" name="Google Shape;6467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8" name="Google Shape;6468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9" name="Google Shape;6469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0" name="Google Shape;6470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1" name="Google Shape;6471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2" name="Google Shape;6472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3" name="Google Shape;6473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4" name="Google Shape;6474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5" name="Google Shape;6475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6" name="Google Shape;6476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7" name="Google Shape;6477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8" name="Google Shape;6478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9" name="Google Shape;6479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0" name="Google Shape;6480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1" name="Google Shape;6481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2" name="Google Shape;6482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3" name="Google Shape;6483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4" name="Google Shape;6484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5" name="Google Shape;6485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6" name="Google Shape;6486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7" name="Google Shape;6487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8" name="Google Shape;6488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9" name="Google Shape;6489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0" name="Google Shape;6490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1" name="Google Shape;6491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2" name="Google Shape;6492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3" name="Google Shape;6493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4" name="Google Shape;6494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5" name="Google Shape;6495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6" name="Google Shape;6496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7" name="Google Shape;6497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8" name="Google Shape;6498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9" name="Google Shape;6499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0" name="Google Shape;6500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1" name="Google Shape;6501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2" name="Google Shape;6502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3" name="Google Shape;6503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4" name="Google Shape;6504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5" name="Google Shape;6505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6" name="Google Shape;6506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7" name="Google Shape;6507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8" name="Google Shape;6508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9" name="Google Shape;6509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0" name="Google Shape;6510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1" name="Google Shape;6511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2" name="Google Shape;6512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3" name="Google Shape;6513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4" name="Google Shape;6514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5" name="Google Shape;6515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6" name="Google Shape;6516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7" name="Google Shape;6517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8" name="Google Shape;6518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9" name="Google Shape;6519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0" name="Google Shape;6520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1" name="Google Shape;6521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2" name="Google Shape;6522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3" name="Google Shape;6523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4" name="Google Shape;6524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5" name="Google Shape;6525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6" name="Google Shape;6526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7" name="Google Shape;6527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8" name="Google Shape;6528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9" name="Google Shape;6529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0" name="Google Shape;6530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1" name="Google Shape;6531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2" name="Google Shape;6532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3" name="Google Shape;6533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4" name="Google Shape;6534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5" name="Google Shape;6535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6" name="Google Shape;6536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7" name="Google Shape;6537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8" name="Google Shape;6538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9" name="Google Shape;6539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0" name="Google Shape;6540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1" name="Google Shape;6541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2" name="Google Shape;6542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3" name="Google Shape;6543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4" name="Google Shape;6544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5" name="Google Shape;6545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6" name="Google Shape;6546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7" name="Google Shape;6547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8" name="Google Shape;6548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9" name="Google Shape;6549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2783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7" name="Google Shape;6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8" name="Google Shape;6778;p37"/>
          <p:cNvGrpSpPr/>
          <p:nvPr/>
        </p:nvGrpSpPr>
        <p:grpSpPr>
          <a:xfrm>
            <a:off x="-1580183" y="1121234"/>
            <a:ext cx="2808667" cy="796633"/>
            <a:chOff x="-2810250" y="3572525"/>
            <a:chExt cx="2106500" cy="597475"/>
          </a:xfrm>
        </p:grpSpPr>
        <p:sp>
          <p:nvSpPr>
            <p:cNvPr id="6779" name="Google Shape;6779;p3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0" name="Google Shape;6780;p3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1" name="Google Shape;6781;p3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2" name="Google Shape;6782;p3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3" name="Google Shape;6783;p3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4" name="Google Shape;6784;p3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5" name="Google Shape;6785;p3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6" name="Google Shape;6786;p3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7" name="Google Shape;6787;p3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8" name="Google Shape;6788;p3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9" name="Google Shape;6789;p3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0" name="Google Shape;6790;p3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1" name="Google Shape;6791;p3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2" name="Google Shape;6792;p3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3" name="Google Shape;6793;p3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4" name="Google Shape;6794;p3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5" name="Google Shape;6795;p3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6" name="Google Shape;6796;p3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7" name="Google Shape;6797;p3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8" name="Google Shape;6798;p3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9" name="Google Shape;6799;p3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0" name="Google Shape;6800;p3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1" name="Google Shape;6801;p3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2" name="Google Shape;6802;p3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3" name="Google Shape;6803;p3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4" name="Google Shape;6804;p3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5" name="Google Shape;6805;p3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6" name="Google Shape;6806;p3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7" name="Google Shape;6807;p3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8" name="Google Shape;6808;p3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9" name="Google Shape;6809;p3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0" name="Google Shape;6810;p3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1" name="Google Shape;6811;p3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2" name="Google Shape;6812;p3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3" name="Google Shape;6813;p3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4" name="Google Shape;6814;p3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5" name="Google Shape;6815;p3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6" name="Google Shape;6816;p3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7" name="Google Shape;6817;p3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8" name="Google Shape;6818;p3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9" name="Google Shape;6819;p3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0" name="Google Shape;6820;p3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1" name="Google Shape;6821;p3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2" name="Google Shape;6822;p3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3" name="Google Shape;6823;p3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4" name="Google Shape;6824;p3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5" name="Google Shape;6825;p3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6" name="Google Shape;6826;p3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7" name="Google Shape;6827;p3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8" name="Google Shape;6828;p3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9" name="Google Shape;6829;p3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0" name="Google Shape;6830;p3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1" name="Google Shape;6831;p3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2" name="Google Shape;6832;p3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3" name="Google Shape;6833;p3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4" name="Google Shape;6834;p3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5" name="Google Shape;6835;p3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6" name="Google Shape;6836;p3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7" name="Google Shape;6837;p3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8" name="Google Shape;6838;p3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9" name="Google Shape;6839;p3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0" name="Google Shape;6840;p3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1" name="Google Shape;6841;p3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2" name="Google Shape;6842;p3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3" name="Google Shape;6843;p3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4" name="Google Shape;6844;p3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5" name="Google Shape;6845;p3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6" name="Google Shape;6846;p3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7" name="Google Shape;6847;p3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8" name="Google Shape;6848;p3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9" name="Google Shape;6849;p3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0" name="Google Shape;6850;p3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1" name="Google Shape;6851;p3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2" name="Google Shape;6852;p3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3" name="Google Shape;6853;p3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4" name="Google Shape;6854;p3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5" name="Google Shape;6855;p3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6" name="Google Shape;6856;p3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7" name="Google Shape;6857;p3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8" name="Google Shape;6858;p3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9" name="Google Shape;6859;p3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0" name="Google Shape;6860;p3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1" name="Google Shape;6861;p3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2" name="Google Shape;6862;p3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3" name="Google Shape;6863;p3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4" name="Google Shape;6864;p3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5" name="Google Shape;6865;p3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6" name="Google Shape;6866;p3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7" name="Google Shape;6867;p3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8" name="Google Shape;6868;p3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9" name="Google Shape;6869;p3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0" name="Google Shape;6870;p3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1" name="Google Shape;6871;p3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2" name="Google Shape;6872;p3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3" name="Google Shape;6873;p3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4" name="Google Shape;6874;p3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5" name="Google Shape;6875;p3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6" name="Google Shape;6876;p3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7" name="Google Shape;6877;p3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8" name="Google Shape;6878;p3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9" name="Google Shape;6879;p3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0" name="Google Shape;6880;p3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1" name="Google Shape;6881;p3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2" name="Google Shape;6882;p3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3" name="Google Shape;6883;p3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4" name="Google Shape;6884;p3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5" name="Google Shape;6885;p3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6" name="Google Shape;6886;p3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7" name="Google Shape;6887;p3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8" name="Google Shape;6888;p3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889" name="Google Shape;6889;p37"/>
          <p:cNvGrpSpPr/>
          <p:nvPr/>
        </p:nvGrpSpPr>
        <p:grpSpPr>
          <a:xfrm>
            <a:off x="10318651" y="5984334"/>
            <a:ext cx="2182667" cy="695300"/>
            <a:chOff x="-4380075" y="3780200"/>
            <a:chExt cx="1637000" cy="521475"/>
          </a:xfrm>
        </p:grpSpPr>
        <p:sp>
          <p:nvSpPr>
            <p:cNvPr id="6890" name="Google Shape;6890;p3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1" name="Google Shape;6891;p3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2" name="Google Shape;6892;p3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3" name="Google Shape;6893;p3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4" name="Google Shape;6894;p3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5" name="Google Shape;6895;p3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6" name="Google Shape;6896;p3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7" name="Google Shape;6897;p3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8" name="Google Shape;6898;p3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9" name="Google Shape;6899;p3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0" name="Google Shape;6900;p3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1" name="Google Shape;6901;p3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2" name="Google Shape;6902;p3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3" name="Google Shape;6903;p3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4" name="Google Shape;6904;p3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5" name="Google Shape;6905;p3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6" name="Google Shape;6906;p3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7" name="Google Shape;6907;p3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8" name="Google Shape;6908;p3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9" name="Google Shape;6909;p3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0" name="Google Shape;6910;p3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1" name="Google Shape;6911;p3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2" name="Google Shape;6912;p3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3" name="Google Shape;6913;p3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4" name="Google Shape;6914;p3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5" name="Google Shape;6915;p3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6" name="Google Shape;6916;p3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7" name="Google Shape;6917;p3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8" name="Google Shape;6918;p3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9" name="Google Shape;6919;p3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0" name="Google Shape;6920;p3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1" name="Google Shape;6921;p3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2" name="Google Shape;6922;p3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3" name="Google Shape;6923;p3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4" name="Google Shape;6924;p3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5" name="Google Shape;6925;p3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6" name="Google Shape;6926;p3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7" name="Google Shape;6927;p3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8" name="Google Shape;6928;p3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9" name="Google Shape;6929;p3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0" name="Google Shape;6930;p3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1" name="Google Shape;6931;p3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2" name="Google Shape;6932;p3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3" name="Google Shape;6933;p3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4" name="Google Shape;6934;p3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5" name="Google Shape;6935;p3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6" name="Google Shape;6936;p3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7" name="Google Shape;6937;p3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8" name="Google Shape;6938;p3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9" name="Google Shape;6939;p3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0" name="Google Shape;6940;p3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1" name="Google Shape;6941;p3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2" name="Google Shape;6942;p3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3" name="Google Shape;6943;p3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4" name="Google Shape;6944;p3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5" name="Google Shape;6945;p3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6" name="Google Shape;6946;p3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7" name="Google Shape;6947;p3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8" name="Google Shape;6948;p3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9" name="Google Shape;6949;p3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0" name="Google Shape;6950;p3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1" name="Google Shape;6951;p3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2" name="Google Shape;6952;p3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3" name="Google Shape;6953;p3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4" name="Google Shape;6954;p3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5" name="Google Shape;6955;p3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6" name="Google Shape;6956;p3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7" name="Google Shape;6957;p3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958" name="Google Shape;6958;p3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9047784" y="750167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Google Shape;6959;p37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975433" y="6009383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462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1" name="Google Shape;696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2" name="Google Shape;6962;p38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6963" name="Google Shape;6963;p3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4" name="Google Shape;6964;p3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5" name="Google Shape;6965;p3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6" name="Google Shape;6966;p3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7" name="Google Shape;6967;p3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8" name="Google Shape;6968;p3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9" name="Google Shape;6969;p3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0" name="Google Shape;6970;p3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1" name="Google Shape;6971;p3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2" name="Google Shape;6972;p3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3" name="Google Shape;6973;p3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4" name="Google Shape;6974;p3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5" name="Google Shape;6975;p3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6" name="Google Shape;6976;p3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7" name="Google Shape;6977;p3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8" name="Google Shape;6978;p3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9" name="Google Shape;6979;p3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0" name="Google Shape;6980;p3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1" name="Google Shape;6981;p3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2" name="Google Shape;6982;p3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3" name="Google Shape;6983;p3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4" name="Google Shape;6984;p3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5" name="Google Shape;6985;p3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6" name="Google Shape;6986;p3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7" name="Google Shape;6987;p3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8" name="Google Shape;6988;p3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9" name="Google Shape;6989;p3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0" name="Google Shape;6990;p3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1" name="Google Shape;6991;p3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2" name="Google Shape;6992;p3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3" name="Google Shape;6993;p3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4" name="Google Shape;6994;p3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5" name="Google Shape;6995;p3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6" name="Google Shape;6996;p3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7" name="Google Shape;6997;p3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8" name="Google Shape;6998;p3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9" name="Google Shape;6999;p3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0" name="Google Shape;7000;p3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1" name="Google Shape;7001;p3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2" name="Google Shape;7002;p3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3" name="Google Shape;7003;p3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4" name="Google Shape;7004;p3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5" name="Google Shape;7005;p3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6" name="Google Shape;7006;p3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7" name="Google Shape;7007;p3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8" name="Google Shape;7008;p3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9" name="Google Shape;7009;p3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0" name="Google Shape;7010;p3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1" name="Google Shape;7011;p3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2" name="Google Shape;7012;p3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3" name="Google Shape;7013;p3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4" name="Google Shape;7014;p3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5" name="Google Shape;7015;p3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6" name="Google Shape;7016;p3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7" name="Google Shape;7017;p3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8" name="Google Shape;7018;p3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9" name="Google Shape;7019;p3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0" name="Google Shape;7020;p3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1" name="Google Shape;7021;p3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2" name="Google Shape;7022;p3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3" name="Google Shape;7023;p3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4" name="Google Shape;7024;p3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5" name="Google Shape;7025;p3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6" name="Google Shape;7026;p3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7" name="Google Shape;7027;p3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8" name="Google Shape;7028;p3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9" name="Google Shape;7029;p3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0" name="Google Shape;7030;p3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1" name="Google Shape;7031;p3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2" name="Google Shape;7032;p3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3" name="Google Shape;7033;p3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4" name="Google Shape;7034;p3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5" name="Google Shape;7035;p3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6" name="Google Shape;7036;p3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7" name="Google Shape;7037;p3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8" name="Google Shape;7038;p3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9" name="Google Shape;7039;p3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0" name="Google Shape;7040;p3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1" name="Google Shape;7041;p3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2" name="Google Shape;7042;p3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3" name="Google Shape;7043;p3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4" name="Google Shape;7044;p3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5" name="Google Shape;7045;p3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6" name="Google Shape;7046;p3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7" name="Google Shape;7047;p3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8" name="Google Shape;7048;p3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9" name="Google Shape;7049;p3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0" name="Google Shape;7050;p3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1" name="Google Shape;7051;p3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2" name="Google Shape;7052;p3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3" name="Google Shape;7053;p3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4" name="Google Shape;7054;p3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5" name="Google Shape;7055;p3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6" name="Google Shape;7056;p3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7" name="Google Shape;7057;p3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8" name="Google Shape;7058;p3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9" name="Google Shape;7059;p3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0" name="Google Shape;7060;p3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1" name="Google Shape;7061;p3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2" name="Google Shape;7062;p3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3" name="Google Shape;7063;p3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4" name="Google Shape;7064;p3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5" name="Google Shape;7065;p3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6" name="Google Shape;7066;p3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7" name="Google Shape;7067;p3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8" name="Google Shape;7068;p3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9" name="Google Shape;7069;p3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0" name="Google Shape;7070;p3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1" name="Google Shape;7071;p3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2" name="Google Shape;7072;p3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7073" name="Google Shape;7073;p38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7074" name="Google Shape;7074;p3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5" name="Google Shape;7075;p3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6" name="Google Shape;7076;p3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7" name="Google Shape;7077;p3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8" name="Google Shape;7078;p3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9" name="Google Shape;7079;p3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0" name="Google Shape;7080;p3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1" name="Google Shape;7081;p3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2" name="Google Shape;7082;p3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3" name="Google Shape;7083;p3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4" name="Google Shape;7084;p3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5" name="Google Shape;7085;p3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6" name="Google Shape;7086;p3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7" name="Google Shape;7087;p3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8" name="Google Shape;7088;p3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9" name="Google Shape;7089;p3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0" name="Google Shape;7090;p3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1" name="Google Shape;7091;p3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2" name="Google Shape;7092;p3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3" name="Google Shape;7093;p3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4" name="Google Shape;7094;p3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5" name="Google Shape;7095;p3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6" name="Google Shape;7096;p3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7" name="Google Shape;7097;p3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8" name="Google Shape;7098;p3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9" name="Google Shape;7099;p3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0" name="Google Shape;7100;p3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1" name="Google Shape;7101;p3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2" name="Google Shape;7102;p3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3" name="Google Shape;7103;p3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4" name="Google Shape;7104;p3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5" name="Google Shape;7105;p3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6" name="Google Shape;7106;p3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7" name="Google Shape;7107;p3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8" name="Google Shape;7108;p3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9" name="Google Shape;7109;p3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0" name="Google Shape;7110;p3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1" name="Google Shape;7111;p3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2" name="Google Shape;7112;p3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3" name="Google Shape;7113;p3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4" name="Google Shape;7114;p3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5" name="Google Shape;7115;p3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6" name="Google Shape;7116;p3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7" name="Google Shape;7117;p3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8" name="Google Shape;7118;p3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9" name="Google Shape;7119;p3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0" name="Google Shape;7120;p3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1" name="Google Shape;7121;p3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2" name="Google Shape;7122;p3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3" name="Google Shape;7123;p3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4" name="Google Shape;7124;p3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5" name="Google Shape;7125;p3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6" name="Google Shape;7126;p3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7" name="Google Shape;7127;p3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8" name="Google Shape;7128;p3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9" name="Google Shape;7129;p3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0" name="Google Shape;7130;p3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1" name="Google Shape;7131;p3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2" name="Google Shape;7132;p3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3" name="Google Shape;7133;p3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4" name="Google Shape;7134;p3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5" name="Google Shape;7135;p3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6" name="Google Shape;7136;p3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7" name="Google Shape;7137;p3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8" name="Google Shape;7138;p3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9" name="Google Shape;7139;p3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40" name="Google Shape;7140;p3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41" name="Google Shape;7141;p3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7142" name="Google Shape;7142;p3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4087981">
            <a:off x="-1380950" y="3971728"/>
            <a:ext cx="3994132" cy="26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Google Shape;7143;p38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7867873">
            <a:off x="9272370" y="-642388"/>
            <a:ext cx="4568695" cy="2995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793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22AF-BC90-4999-AFDB-A67A1DF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99060-DAE3-427F-8D75-63CA3115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6BC5B-5ACF-437A-B747-622BF6A0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964A-5F07-49F6-9D8F-DF2C4CA58F3C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A5FD2-462A-4902-938D-48A2CB25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2A7F6-1AFD-4E33-A494-48F1A20E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9F68-7BC4-4A40-8651-06FB4A1814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46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86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EA6C5-6ED8-40F6-959F-E35781D6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F69D2-2E78-4947-9530-8D0414A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A5E5B-6EDD-4527-A041-362F1B8C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88B67E-4F7F-48FB-A2D8-4E19841BB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47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E4A1-0F57-494B-A8A9-C6BB800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7929C-8347-49BE-8DF7-367F2672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D4ACF-34B1-4554-B9F2-62C5E005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ACA7-3C94-4B34-8CA6-F30E9C29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894A-1DB8-4663-A338-0DC014AF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DF638-1BB9-4E91-9331-A3536836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B66F6-A040-4FD7-B55F-87B00841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1E72C-3AF5-400B-B58C-4F691615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392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194D2-FD23-4052-9FC5-439CF009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F523-1314-4C44-B0C1-9219B51F051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675CB-3673-4515-8286-289AFEC8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BB19-26F9-41AA-A3D8-FEB1A608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5B82-7931-4134-8373-49FD0748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3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62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92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046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51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5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35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6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41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D9479-E154-460F-A9C3-E8460E19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F833E-E7D1-4783-B083-6ED17FB9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6DC96-DBEB-4AC5-93F2-0AEB4FB6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6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2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5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E9FE-1CE7-4280-8BD5-C9E1B647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0136-D72D-4E4A-9905-C9A4D02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82C6D-D462-4B6F-B1F2-1A82FE38C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3B0E7-255B-4225-9484-DE81D3F2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8159A-AD8A-4303-BDC2-5E5DC12B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991DF-32C7-4029-926F-57D701FF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87D8-7A8D-4622-ACD8-25508A40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2F1C5-33E9-4D6A-BBC8-D5200DA00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6DA11-A90B-4527-9746-EC02D0B28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0AA12-7EDA-4853-9698-D6DDB316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331F-C6FC-4344-9E9F-AB65525A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0B6FE-AD58-442F-93B0-556DF90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B0BFF-EA50-45EA-B389-D5C7EF81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9B378-7A18-4E21-A723-7707BB45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80E67-17F9-4F8E-B28A-5170C0AB3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5938-E699-47DB-BE89-DEAAF8B706C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6667C-06D7-4C68-83BF-F0593DFED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7D29-8F38-41ED-BED2-42043A642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213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72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B6B96-BBF6-41D6-8922-413D9E0F6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F08F9-F38B-43EE-A7DD-A2FDDC53D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4723A-C023-448F-94C3-00B6157DB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BDADA-02CA-4B67-B680-8CF4EC6816DA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60524-BE89-4232-9094-AB53F4292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0B86E-B038-4E47-BCEE-C87777218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9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691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0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0.png"/><Relationship Id="rId3" Type="http://schemas.openxmlformats.org/officeDocument/2006/relationships/image" Target="../media/image28.svg"/><Relationship Id="rId21" Type="http://schemas.openxmlformats.org/officeDocument/2006/relationships/image" Target="../media/image43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39.jpg"/><Relationship Id="rId2" Type="http://schemas.openxmlformats.org/officeDocument/2006/relationships/image" Target="../media/image27.png"/><Relationship Id="rId16" Type="http://schemas.openxmlformats.org/officeDocument/2006/relationships/image" Target="../media/image21.jpe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20.jpeg"/><Relationship Id="rId10" Type="http://schemas.openxmlformats.org/officeDocument/2006/relationships/image" Target="../media/image35.png"/><Relationship Id="rId19" Type="http://schemas.openxmlformats.org/officeDocument/2006/relationships/image" Target="../media/image41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234239" y="1448345"/>
            <a:ext cx="11684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อบรมเชิงปฏิบัติการ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Developmental Evaluation 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ช่วง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 ปี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 มูลนิธิสยามกัมมาจล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lvl="0" algn="ctr">
              <a:defRPr/>
            </a:pPr>
            <a:r>
              <a:rPr lang="th-TH" sz="4000" b="1" u="sng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ช่วงที่ </a:t>
            </a:r>
            <a:r>
              <a:rPr lang="en-US" sz="4000" b="1" u="sng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: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15 – 16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มีนาคม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2566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9.00 – 18.00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น.</a:t>
            </a:r>
            <a:endParaRPr lang="en-US" sz="4000" b="1" dirty="0">
              <a:solidFill>
                <a:srgbClr val="FF66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Developmental Evaluation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โดยโรงเรียน 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229765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51A7C0-F754-41D9-B112-5AA22ED9C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60272" r="72908" b="7619"/>
          <a:stretch/>
        </p:blipFill>
        <p:spPr>
          <a:xfrm>
            <a:off x="10171065" y="5327473"/>
            <a:ext cx="1926128" cy="153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5ADC-89F4-4134-8F0D-29DB29EFA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94807" y="5327473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8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842E75A-2826-4C39-8B58-93DD4F5930E3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6A0F6B-2B2C-4F19-8182-EF249F6413B4}"/>
              </a:ext>
            </a:extLst>
          </p:cNvPr>
          <p:cNvGrpSpPr/>
          <p:nvPr/>
        </p:nvGrpSpPr>
        <p:grpSpPr>
          <a:xfrm>
            <a:off x="84570" y="61796"/>
            <a:ext cx="1124967" cy="429629"/>
            <a:chOff x="410726" y="564213"/>
            <a:chExt cx="1360155" cy="5194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11C2910-6449-47C2-9398-C50332E2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A33AB12-D513-4597-B6E0-BD4FE7A4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C90A69C-E7F6-43FE-89E4-B0E6773C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F11F6EB-CA2D-4B55-9773-E9727B190AF7}"/>
              </a:ext>
            </a:extLst>
          </p:cNvPr>
          <p:cNvSpPr/>
          <p:nvPr/>
        </p:nvSpPr>
        <p:spPr>
          <a:xfrm>
            <a:off x="-28875" y="6736032"/>
            <a:ext cx="12192000" cy="189345"/>
          </a:xfrm>
          <a:prstGeom prst="rect">
            <a:avLst/>
          </a:prstGeom>
          <a:solidFill>
            <a:srgbClr val="8370B0"/>
          </a:solidFill>
          <a:ln>
            <a:solidFill>
              <a:srgbClr val="837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51B4B-F3F0-45EF-BFF1-EFFB10003833}"/>
              </a:ext>
            </a:extLst>
          </p:cNvPr>
          <p:cNvGrpSpPr/>
          <p:nvPr/>
        </p:nvGrpSpPr>
        <p:grpSpPr>
          <a:xfrm>
            <a:off x="185567" y="2565376"/>
            <a:ext cx="3616695" cy="543504"/>
            <a:chOff x="397170" y="2906203"/>
            <a:chExt cx="3616695" cy="543504"/>
          </a:xfrm>
        </p:grpSpPr>
        <p:sp>
          <p:nvSpPr>
            <p:cNvPr id="166" name="Flowchart: Process 165">
              <a:extLst>
                <a:ext uri="{FF2B5EF4-FFF2-40B4-BE49-F238E27FC236}">
                  <a16:creationId xmlns:a16="http://schemas.microsoft.com/office/drawing/2014/main" id="{6AE14E4E-9038-4C31-B736-3833E697243D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08369EC-DB78-4D92-B88B-B448D325801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344277B-E84D-4C25-8F9B-5E3A586D9918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1.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A652BCF-982B-4989-89A3-C98350A42531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ต้นน้ำ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170" name="Arrow: Chevron 169">
            <a:extLst>
              <a:ext uri="{FF2B5EF4-FFF2-40B4-BE49-F238E27FC236}">
                <a16:creationId xmlns:a16="http://schemas.microsoft.com/office/drawing/2014/main" id="{C43BA063-F52A-4744-ACF3-093B147867B9}"/>
              </a:ext>
            </a:extLst>
          </p:cNvPr>
          <p:cNvSpPr/>
          <p:nvPr/>
        </p:nvSpPr>
        <p:spPr>
          <a:xfrm>
            <a:off x="3947688" y="2636721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id="{60BDCD14-ED59-4E8F-9A17-2A01947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13" y="952905"/>
            <a:ext cx="2246407" cy="1404004"/>
          </a:xfrm>
          <a:prstGeom prst="rect">
            <a:avLst/>
          </a:prstGeom>
        </p:spPr>
      </p:pic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5A22F67D-DC9B-4C78-8D6D-AC9CDBFCBE2B}"/>
              </a:ext>
            </a:extLst>
          </p:cNvPr>
          <p:cNvSpPr/>
          <p:nvPr/>
        </p:nvSpPr>
        <p:spPr>
          <a:xfrm>
            <a:off x="1000006" y="1123329"/>
            <a:ext cx="2614100" cy="1182011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3C0C599F-9505-4963-A2D0-A61A65AA73A5}"/>
              </a:ext>
            </a:extLst>
          </p:cNvPr>
          <p:cNvSpPr/>
          <p:nvPr/>
        </p:nvSpPr>
        <p:spPr>
          <a:xfrm>
            <a:off x="8718725" y="1104157"/>
            <a:ext cx="2453203" cy="1200329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7683301B-4AEC-4DEE-9C17-93FF15309AB1}"/>
              </a:ext>
            </a:extLst>
          </p:cNvPr>
          <p:cNvSpPr txBox="1"/>
          <p:nvPr/>
        </p:nvSpPr>
        <p:spPr>
          <a:xfrm>
            <a:off x="5394889" y="2185248"/>
            <a:ext cx="16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ออกแบบให้เกิด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466C61A-A4EE-4A6D-ADEF-3F8C8FD6D351}"/>
              </a:ext>
            </a:extLst>
          </p:cNvPr>
          <p:cNvSpPr txBox="1"/>
          <p:nvPr/>
        </p:nvSpPr>
        <p:spPr>
          <a:xfrm>
            <a:off x="978656" y="1167464"/>
            <a:ext cx="2889721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หัวใจของ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DE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ต้นน้ำ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ใครเข้าร่วม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  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(ผู้ให้ทุน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ผู้รับผลประโยชน์)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มีบทบาทอย่างไร</a:t>
            </a:r>
          </a:p>
        </p:txBody>
      </p:sp>
      <p:sp>
        <p:nvSpPr>
          <p:cNvPr id="238" name="Heart 237">
            <a:extLst>
              <a:ext uri="{FF2B5EF4-FFF2-40B4-BE49-F238E27FC236}">
                <a16:creationId xmlns:a16="http://schemas.microsoft.com/office/drawing/2014/main" id="{F4032336-27BE-439F-B6C5-7151E4ECE152}"/>
              </a:ext>
            </a:extLst>
          </p:cNvPr>
          <p:cNvSpPr/>
          <p:nvPr/>
        </p:nvSpPr>
        <p:spPr>
          <a:xfrm>
            <a:off x="2348971" y="1173341"/>
            <a:ext cx="290567" cy="2605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0B701DE-07C1-4623-A447-2EECDA900090}"/>
              </a:ext>
            </a:extLst>
          </p:cNvPr>
          <p:cNvSpPr txBox="1"/>
          <p:nvPr/>
        </p:nvSpPr>
        <p:spPr>
          <a:xfrm>
            <a:off x="8680065" y="1126685"/>
            <a:ext cx="245320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การเคารพซึ่งกันและกัน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การรับฟังกัน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การเรียนรู้ร่วมกัน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การขับเคลื่อนร่วมและสอดรับกัน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0507767-E621-4207-BECB-817D8B582591}"/>
              </a:ext>
            </a:extLst>
          </p:cNvPr>
          <p:cNvSpPr txBox="1"/>
          <p:nvPr/>
        </p:nvSpPr>
        <p:spPr>
          <a:xfrm>
            <a:off x="3989474" y="430077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evelopmental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valuation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A9B2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4" name="Arrow: Right 243">
            <a:extLst>
              <a:ext uri="{FF2B5EF4-FFF2-40B4-BE49-F238E27FC236}">
                <a16:creationId xmlns:a16="http://schemas.microsoft.com/office/drawing/2014/main" id="{91724935-7A45-4D7A-862D-90A73D7F91A8}"/>
              </a:ext>
            </a:extLst>
          </p:cNvPr>
          <p:cNvSpPr/>
          <p:nvPr/>
        </p:nvSpPr>
        <p:spPr>
          <a:xfrm>
            <a:off x="7647919" y="1565543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5" name="Arrow: Right 244">
            <a:extLst>
              <a:ext uri="{FF2B5EF4-FFF2-40B4-BE49-F238E27FC236}">
                <a16:creationId xmlns:a16="http://schemas.microsoft.com/office/drawing/2014/main" id="{EE1284D8-1D4D-42A3-93AD-F676B835E1E5}"/>
              </a:ext>
            </a:extLst>
          </p:cNvPr>
          <p:cNvSpPr/>
          <p:nvPr/>
        </p:nvSpPr>
        <p:spPr>
          <a:xfrm>
            <a:off x="4144935" y="1566891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653F958-C97C-48C8-B685-3356AC8D9119}"/>
              </a:ext>
            </a:extLst>
          </p:cNvPr>
          <p:cNvGrpSpPr/>
          <p:nvPr/>
        </p:nvGrpSpPr>
        <p:grpSpPr>
          <a:xfrm>
            <a:off x="4329983" y="2565375"/>
            <a:ext cx="3616695" cy="543504"/>
            <a:chOff x="397170" y="2906203"/>
            <a:chExt cx="3616695" cy="543504"/>
          </a:xfrm>
        </p:grpSpPr>
        <p:sp>
          <p:nvSpPr>
            <p:cNvPr id="131" name="Flowchart: Process 130">
              <a:extLst>
                <a:ext uri="{FF2B5EF4-FFF2-40B4-BE49-F238E27FC236}">
                  <a16:creationId xmlns:a16="http://schemas.microsoft.com/office/drawing/2014/main" id="{77B26681-E5D5-417A-99D0-9F4D02C3D557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84B1245-C08B-4CC8-BCD0-327C94055E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B065159-ACF4-48A4-940B-04858CB8E3A2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2.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1C3EB40-317E-4309-B561-4AA39AEBE30F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กลางน้ำ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2B1BC66-DBF0-49E1-ADC6-9E99F8AAD8D3}"/>
              </a:ext>
            </a:extLst>
          </p:cNvPr>
          <p:cNvGrpSpPr/>
          <p:nvPr/>
        </p:nvGrpSpPr>
        <p:grpSpPr>
          <a:xfrm>
            <a:off x="8427398" y="2564864"/>
            <a:ext cx="3616695" cy="543504"/>
            <a:chOff x="397170" y="2906203"/>
            <a:chExt cx="3616695" cy="543504"/>
          </a:xfrm>
        </p:grpSpPr>
        <p:sp>
          <p:nvSpPr>
            <p:cNvPr id="136" name="Flowchart: Process 135">
              <a:extLst>
                <a:ext uri="{FF2B5EF4-FFF2-40B4-BE49-F238E27FC236}">
                  <a16:creationId xmlns:a16="http://schemas.microsoft.com/office/drawing/2014/main" id="{4A145631-5F01-45BC-9D89-A9CD00CA8E63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F142466-6B05-4CA1-A402-F860CE364F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C2E6276-F88F-4A26-B96A-CEDA7183988C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3.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801E450-05A5-4D93-A62B-346AE5B7242A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ปลายน้ำ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201" name="Arrow: Chevron 200">
            <a:extLst>
              <a:ext uri="{FF2B5EF4-FFF2-40B4-BE49-F238E27FC236}">
                <a16:creationId xmlns:a16="http://schemas.microsoft.com/office/drawing/2014/main" id="{600B3794-8EEF-451B-A4A0-262D114157D0}"/>
              </a:ext>
            </a:extLst>
          </p:cNvPr>
          <p:cNvSpPr/>
          <p:nvPr/>
        </p:nvSpPr>
        <p:spPr>
          <a:xfrm>
            <a:off x="8045157" y="2634022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C0CF4C0-965A-4551-8DCD-93A2E55A7DD8}"/>
              </a:ext>
            </a:extLst>
          </p:cNvPr>
          <p:cNvSpPr txBox="1"/>
          <p:nvPr/>
        </p:nvSpPr>
        <p:spPr>
          <a:xfrm>
            <a:off x="1" y="3137266"/>
            <a:ext cx="3870131" cy="29739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ให้ผู้ที่เกี่ยวข้องกับโครงการ ทั้งผู้ให้ทุน ผู้รับทุน และผู้รับผลประโยชน์ ร่วมทำความเข้าใจโครงการ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กำหนดเป้าหมายร่วมกัน 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แผนงาน กิจกรรม และตัวชี้วัด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ที่พึงประสงค์ร่วมกัน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วิธีการติดตามและเก็บข้อมูล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เพื่อวัดผลความสำเร็จของโครงการ 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008689A0-1CA1-4694-9A0A-8107631EE053}"/>
              </a:ext>
            </a:extLst>
          </p:cNvPr>
          <p:cNvSpPr txBox="1"/>
          <p:nvPr/>
        </p:nvSpPr>
        <p:spPr>
          <a:xfrm>
            <a:off x="3947687" y="3143756"/>
            <a:ext cx="4374184" cy="36471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นำข้อมูลจากการดำเนินงานมาทบทวน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เพื่อให้ผู้ดำเนินโครงการเห็นสถานการณ์ปัญหา และความก้าวหน้าของโครงการ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นำกิจกรรมที่ดำเนินการไปแล้ว มา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วิเคราะห์ความซับซ้อน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ปัจจัยที่เกี่ยวข้องกับความสำเร็จและล้มเหลว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</a:t>
            </a: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นำผลการวิเคราะห์ความซับซ้อนและปัจจัยความสำเร็จและล้มเหลว มาพิจารณาร่วมกับผลการดำเนินงาน</a:t>
            </a:r>
            <a:b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</a:b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เพื่อให้เห็น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Gap 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ประเมินศักยภาพของทีมและแผนการดำเนินงาน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ทำให้สามารถปรับแผนและจัดทีมเพื่อรับมือกับสถานการณ์ได้อย่างรวดเร็ว มีประสิทธิภาพ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285CDA7B-B353-4677-8797-C466489B7BBD}"/>
              </a:ext>
            </a:extLst>
          </p:cNvPr>
          <p:cNvSpPr txBox="1"/>
          <p:nvPr/>
        </p:nvSpPr>
        <p:spPr>
          <a:xfrm>
            <a:off x="8389740" y="3143758"/>
            <a:ext cx="3692013" cy="2743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นำเอาข้อมูลผลลัพธ์จากการดำเนินงานมาศึกษา โดย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ออกแบบเครื่องมือจาก 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KPI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ที่วางไว้ เพื่อให้เห็น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area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ความสำเร็จและความไม่สำเร็จ เพื่อให้เห็นความท้าทายในปีถัดไป</a:t>
            </a: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เป็นการวางแผนการดำเนินงานในปีถัดไป โดยใช้ข้อมูลที่ผ่านมา ทำให้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โครงการสามารถปรับกิจกรรมได้อย่างเหมาะสม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C04B95-4621-4102-9CE4-6E72F81063B5}"/>
              </a:ext>
            </a:extLst>
          </p:cNvPr>
          <p:cNvCxnSpPr/>
          <p:nvPr/>
        </p:nvCxnSpPr>
        <p:spPr>
          <a:xfrm>
            <a:off x="389755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5C85CCE4-75B9-4539-9161-C9F494202EED}"/>
              </a:ext>
            </a:extLst>
          </p:cNvPr>
          <p:cNvCxnSpPr/>
          <p:nvPr/>
        </p:nvCxnSpPr>
        <p:spPr>
          <a:xfrm>
            <a:off x="840271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E8C2441-ED3B-4C38-9940-300B23758BFC}"/>
              </a:ext>
            </a:extLst>
          </p:cNvPr>
          <p:cNvSpPr txBox="1"/>
          <p:nvPr/>
        </p:nvSpPr>
        <p:spPr>
          <a:xfrm>
            <a:off x="888267" y="43739"/>
            <a:ext cx="792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  <a:sym typeface="Arial"/>
              </a:rPr>
              <a:t>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  <a:sym typeface="Arial"/>
              </a:rPr>
              <a:t>หลักคิดในการดำเนินงาน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34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750127" y="861610"/>
            <a:ext cx="11147423" cy="562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ผู้อำนวยการ ครู ผู้ปกครองชุมชน ศึกษานิเทศก์ และผู้มีส่วนเกี่ยวข้อง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ได้ร่วมกัน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วิเคราะห์การเปลี่ยนแปลงของนักเรียน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ให้เห็นถึง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ความก้าวหน้า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ของแผนงานของโรงเรียน</a:t>
            </a:r>
          </a:p>
          <a:p>
            <a:pPr>
              <a:lnSpc>
                <a:spcPct val="107000"/>
              </a:lnSpc>
            </a:pPr>
            <a:endParaRPr lang="th-TH" sz="28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เพื่อให้ผู้เข้าร่วม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วิเคราะห์สถานการณ์ปัญหาและอุปสรรค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แต่ละด้าน เพื่อ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ปรับการทำงาน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ของทีมและ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ปรับแผนการดำเนินงาน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ให้สอดคล้องกับสถานการณ์จริงของโรงเรียน ร่วมทั้ง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เห็นโอกาสดึงผู้มีส่วนเกี่ยวข้องมาช่วยสนับสนุน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ให้โรงเรียนสามารถดำเนินกิจกรรมได้ตามแผนงานที่ออกแบบไว้</a:t>
            </a:r>
          </a:p>
          <a:p>
            <a:pPr>
              <a:lnSpc>
                <a:spcPct val="107000"/>
              </a:lnSpc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เพื่อให้ผู้เข้าร่วม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เข้าใจกระบวนการ </a:t>
            </a:r>
            <a:r>
              <a:rPr lang="en-US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Developmental Evaluation 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กลางน้ำ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สามารถนำไปปรับใช้กับงาน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ที่ตนเองรับผิดชอบได้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เพื่อให้ผู้เข้าร่วมมี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ทักษะการเป็น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Facilitator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Note taker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ในกระบวนการ </a:t>
            </a:r>
            <a:r>
              <a:rPr lang="en-US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Developmental Evaluation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ช่วงกลางน้ำ จนสามารถ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ขยายผลการใช้เครื่องมือกับโรงเรียนในเครือข่าย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BE989A1-48C8-4128-ACF7-17ECC2B45F50}"/>
              </a:ext>
            </a:extLst>
          </p:cNvPr>
          <p:cNvSpPr/>
          <p:nvPr/>
        </p:nvSpPr>
        <p:spPr>
          <a:xfrm>
            <a:off x="378938" y="955422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90B56F-26F9-467F-A221-79626F233FD4}"/>
              </a:ext>
            </a:extLst>
          </p:cNvPr>
          <p:cNvSpPr/>
          <p:nvPr/>
        </p:nvSpPr>
        <p:spPr>
          <a:xfrm>
            <a:off x="378936" y="2370687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6600"/>
                </a:solidFill>
                <a:latin typeface="Kanit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2CFA88-3B03-4407-B409-8F99DCF8DC29}"/>
              </a:ext>
            </a:extLst>
          </p:cNvPr>
          <p:cNvSpPr/>
          <p:nvPr/>
        </p:nvSpPr>
        <p:spPr>
          <a:xfrm>
            <a:off x="378936" y="4194518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6600"/>
                </a:solidFill>
                <a:latin typeface="Kanit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B8CF6B-D4F2-4601-A6DC-B4E59F5DF491}"/>
              </a:ext>
            </a:extLst>
          </p:cNvPr>
          <p:cNvSpPr/>
          <p:nvPr/>
        </p:nvSpPr>
        <p:spPr>
          <a:xfrm>
            <a:off x="378936" y="5531388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6600"/>
                </a:solidFill>
                <a:latin typeface="Kanit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DED96-FB79-4438-9EB2-8D04D00E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00" y="-59367"/>
            <a:ext cx="10281200" cy="763600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เป้าหมาย</a:t>
            </a:r>
            <a:endParaRPr lang="en-US" sz="3200" b="1" dirty="0">
              <a:solidFill>
                <a:schemeClr val="bg1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6517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DCA54DB-4D1D-4CEB-BEF3-1C2FB913192D}"/>
              </a:ext>
            </a:extLst>
          </p:cNvPr>
          <p:cNvGrpSpPr/>
          <p:nvPr/>
        </p:nvGrpSpPr>
        <p:grpSpPr>
          <a:xfrm>
            <a:off x="557915" y="444354"/>
            <a:ext cx="11090897" cy="6086496"/>
            <a:chOff x="895425" y="428265"/>
            <a:chExt cx="11090897" cy="6086496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C9A1D33-DBE1-468A-A729-54F4E2F7D4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4369" y="4065720"/>
              <a:ext cx="0" cy="621154"/>
            </a:xfrm>
            <a:prstGeom prst="line">
              <a:avLst/>
            </a:prstGeom>
            <a:noFill/>
            <a:ln w="19050" cap="flat" cmpd="sng" algn="ctr">
              <a:solidFill>
                <a:srgbClr val="76B7A6"/>
              </a:solidFill>
              <a:prstDash val="soli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E4E3E87-E2D3-45C8-94E9-99D00858E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4369" y="4686874"/>
              <a:ext cx="3469503" cy="0"/>
            </a:xfrm>
            <a:prstGeom prst="line">
              <a:avLst/>
            </a:prstGeom>
            <a:noFill/>
            <a:ln w="19050" cap="flat" cmpd="sng" algn="ctr">
              <a:solidFill>
                <a:srgbClr val="76B7A6"/>
              </a:solidFill>
              <a:prstDash val="soli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340D438-C545-4EFA-97B2-6FECB159B1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432" y="3238987"/>
              <a:ext cx="33636" cy="2740513"/>
            </a:xfrm>
            <a:prstGeom prst="line">
              <a:avLst/>
            </a:prstGeom>
            <a:noFill/>
            <a:ln w="19050" cap="flat" cmpd="sng" algn="ctr">
              <a:solidFill>
                <a:srgbClr val="9DCBBF"/>
              </a:solidFill>
              <a:prstDash val="solid"/>
            </a:ln>
            <a:effectLst/>
          </p:spPr>
        </p:cxnSp>
        <p:sp>
          <p:nvSpPr>
            <p:cNvPr id="83" name="Google Shape;433;p22">
              <a:extLst>
                <a:ext uri="{FF2B5EF4-FFF2-40B4-BE49-F238E27FC236}">
                  <a16:creationId xmlns:a16="http://schemas.microsoft.com/office/drawing/2014/main" id="{41736459-36D7-482B-9D03-9198E3793924}"/>
                </a:ext>
              </a:extLst>
            </p:cNvPr>
            <p:cNvSpPr/>
            <p:nvPr/>
          </p:nvSpPr>
          <p:spPr>
            <a:xfrm flipH="1">
              <a:off x="895425" y="1267604"/>
              <a:ext cx="3158122" cy="3105665"/>
            </a:xfrm>
            <a:prstGeom prst="donut">
              <a:avLst>
                <a:gd name="adj" fmla="val 6450"/>
              </a:avLst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434;p22">
              <a:extLst>
                <a:ext uri="{FF2B5EF4-FFF2-40B4-BE49-F238E27FC236}">
                  <a16:creationId xmlns:a16="http://schemas.microsoft.com/office/drawing/2014/main" id="{A7543BED-8D46-48DC-AAA4-EE437EBDC928}"/>
                </a:ext>
              </a:extLst>
            </p:cNvPr>
            <p:cNvSpPr/>
            <p:nvPr/>
          </p:nvSpPr>
          <p:spPr>
            <a:xfrm rot="4600352" flipH="1">
              <a:off x="921928" y="1241377"/>
              <a:ext cx="3105657" cy="3158114"/>
            </a:xfrm>
            <a:prstGeom prst="blockArc">
              <a:avLst>
                <a:gd name="adj1" fmla="val 14553832"/>
                <a:gd name="adj2" fmla="val 18585592"/>
                <a:gd name="adj3" fmla="val 6315"/>
              </a:avLst>
            </a:prstGeom>
            <a:solidFill>
              <a:srgbClr val="517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439;p22">
              <a:extLst>
                <a:ext uri="{FF2B5EF4-FFF2-40B4-BE49-F238E27FC236}">
                  <a16:creationId xmlns:a16="http://schemas.microsoft.com/office/drawing/2014/main" id="{EF8502D4-72D6-43E8-82A9-D9F61850BB5E}"/>
                </a:ext>
              </a:extLst>
            </p:cNvPr>
            <p:cNvSpPr/>
            <p:nvPr/>
          </p:nvSpPr>
          <p:spPr>
            <a:xfrm>
              <a:off x="4582992" y="2925304"/>
              <a:ext cx="1088602" cy="1070520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440;p22">
              <a:extLst>
                <a:ext uri="{FF2B5EF4-FFF2-40B4-BE49-F238E27FC236}">
                  <a16:creationId xmlns:a16="http://schemas.microsoft.com/office/drawing/2014/main" id="{F0298861-4954-4E13-8D10-078935A55718}"/>
                </a:ext>
              </a:extLst>
            </p:cNvPr>
            <p:cNvSpPr/>
            <p:nvPr/>
          </p:nvSpPr>
          <p:spPr>
            <a:xfrm>
              <a:off x="4582992" y="1676785"/>
              <a:ext cx="1088602" cy="1070520"/>
            </a:xfrm>
            <a:prstGeom prst="ellipse">
              <a:avLst/>
            </a:prstGeom>
            <a:solidFill>
              <a:srgbClr val="517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441;p22">
              <a:extLst>
                <a:ext uri="{FF2B5EF4-FFF2-40B4-BE49-F238E27FC236}">
                  <a16:creationId xmlns:a16="http://schemas.microsoft.com/office/drawing/2014/main" id="{0D6B68EB-A240-4720-B97B-5694B6D14471}"/>
                </a:ext>
              </a:extLst>
            </p:cNvPr>
            <p:cNvSpPr/>
            <p:nvPr/>
          </p:nvSpPr>
          <p:spPr>
            <a:xfrm>
              <a:off x="4582992" y="428265"/>
              <a:ext cx="1088602" cy="1070520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442;p22">
              <a:extLst>
                <a:ext uri="{FF2B5EF4-FFF2-40B4-BE49-F238E27FC236}">
                  <a16:creationId xmlns:a16="http://schemas.microsoft.com/office/drawing/2014/main" id="{98E7636D-A21D-470B-B642-CC714F999B08}"/>
                </a:ext>
              </a:extLst>
            </p:cNvPr>
            <p:cNvSpPr/>
            <p:nvPr/>
          </p:nvSpPr>
          <p:spPr>
            <a:xfrm rot="10800000" flipH="1">
              <a:off x="4582992" y="4161802"/>
              <a:ext cx="1088602" cy="1070520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89" name="Google Shape;443;p22">
              <a:extLst>
                <a:ext uri="{FF2B5EF4-FFF2-40B4-BE49-F238E27FC236}">
                  <a16:creationId xmlns:a16="http://schemas.microsoft.com/office/drawing/2014/main" id="{8209F5DC-80C9-4194-BE4F-34715878D968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 flipH="1">
              <a:off x="3352320" y="963525"/>
              <a:ext cx="1230672" cy="58464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26576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445;p22">
              <a:extLst>
                <a:ext uri="{FF2B5EF4-FFF2-40B4-BE49-F238E27FC236}">
                  <a16:creationId xmlns:a16="http://schemas.microsoft.com/office/drawing/2014/main" id="{FD3E4075-6A3D-455D-9E63-84FC61968298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 flipH="1">
              <a:off x="3915624" y="2212045"/>
              <a:ext cx="667368" cy="62424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517B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446;p22">
              <a:extLst>
                <a:ext uri="{FF2B5EF4-FFF2-40B4-BE49-F238E27FC236}">
                  <a16:creationId xmlns:a16="http://schemas.microsoft.com/office/drawing/2014/main" id="{95B4ED5C-E5BC-4E5F-8F7F-9CF7BDF2DCD9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 flipH="1">
              <a:off x="3872189" y="3460564"/>
              <a:ext cx="710804" cy="0"/>
            </a:xfrm>
            <a:prstGeom prst="straightConnector1">
              <a:avLst/>
            </a:prstGeom>
            <a:noFill/>
            <a:ln w="19050" cap="flat" cmpd="sng">
              <a:solidFill>
                <a:srgbClr val="00A68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" name="Google Shape;456;p22">
              <a:extLst>
                <a:ext uri="{FF2B5EF4-FFF2-40B4-BE49-F238E27FC236}">
                  <a16:creationId xmlns:a16="http://schemas.microsoft.com/office/drawing/2014/main" id="{98C4CD8E-9D2B-4294-8EEA-EC56A4BEEA15}"/>
                </a:ext>
              </a:extLst>
            </p:cNvPr>
            <p:cNvSpPr/>
            <p:nvPr/>
          </p:nvSpPr>
          <p:spPr>
            <a:xfrm flipH="1">
              <a:off x="895687" y="1267604"/>
              <a:ext cx="3158122" cy="3105665"/>
            </a:xfrm>
            <a:prstGeom prst="blockArc">
              <a:avLst>
                <a:gd name="adj1" fmla="val 13113433"/>
                <a:gd name="adj2" fmla="val 18585592"/>
                <a:gd name="adj3" fmla="val 6315"/>
              </a:avLst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457;p22">
              <a:extLst>
                <a:ext uri="{FF2B5EF4-FFF2-40B4-BE49-F238E27FC236}">
                  <a16:creationId xmlns:a16="http://schemas.microsoft.com/office/drawing/2014/main" id="{EF150A87-8572-4D1D-BEA2-0FAF53C7108A}"/>
                </a:ext>
              </a:extLst>
            </p:cNvPr>
            <p:cNvSpPr/>
            <p:nvPr/>
          </p:nvSpPr>
          <p:spPr>
            <a:xfrm rot="8624452" flipH="1">
              <a:off x="905569" y="1267744"/>
              <a:ext cx="3157939" cy="3105485"/>
            </a:xfrm>
            <a:prstGeom prst="blockArc">
              <a:avLst>
                <a:gd name="adj1" fmla="val 16260886"/>
                <a:gd name="adj2" fmla="val 18585592"/>
                <a:gd name="adj3" fmla="val 6315"/>
              </a:avLst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460;p22">
              <a:extLst>
                <a:ext uri="{FF2B5EF4-FFF2-40B4-BE49-F238E27FC236}">
                  <a16:creationId xmlns:a16="http://schemas.microsoft.com/office/drawing/2014/main" id="{EEB915E0-BDB5-4D04-832E-AE4C4B1FBF98}"/>
                </a:ext>
              </a:extLst>
            </p:cNvPr>
            <p:cNvSpPr/>
            <p:nvPr/>
          </p:nvSpPr>
          <p:spPr>
            <a:xfrm>
              <a:off x="5005734" y="84354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461;p22">
              <a:extLst>
                <a:ext uri="{FF2B5EF4-FFF2-40B4-BE49-F238E27FC236}">
                  <a16:creationId xmlns:a16="http://schemas.microsoft.com/office/drawing/2014/main" id="{2134A592-5B7E-4F76-91F5-FE252D51E6E2}"/>
                </a:ext>
              </a:extLst>
            </p:cNvPr>
            <p:cNvSpPr/>
            <p:nvPr/>
          </p:nvSpPr>
          <p:spPr>
            <a:xfrm>
              <a:off x="4859470" y="69632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462;p22">
              <a:extLst>
                <a:ext uri="{FF2B5EF4-FFF2-40B4-BE49-F238E27FC236}">
                  <a16:creationId xmlns:a16="http://schemas.microsoft.com/office/drawing/2014/main" id="{A9F6C5B5-2BC4-4C4A-91C6-C3F65E6275F0}"/>
                </a:ext>
              </a:extLst>
            </p:cNvPr>
            <p:cNvSpPr/>
            <p:nvPr/>
          </p:nvSpPr>
          <p:spPr>
            <a:xfrm>
              <a:off x="4939382" y="63456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463;p22">
              <a:extLst>
                <a:ext uri="{FF2B5EF4-FFF2-40B4-BE49-F238E27FC236}">
                  <a16:creationId xmlns:a16="http://schemas.microsoft.com/office/drawing/2014/main" id="{F6A23B01-8FFC-4A8E-875B-A450688F14DB}"/>
                </a:ext>
              </a:extLst>
            </p:cNvPr>
            <p:cNvSpPr/>
            <p:nvPr/>
          </p:nvSpPr>
          <p:spPr>
            <a:xfrm>
              <a:off x="5109129" y="94896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442;p22">
              <a:extLst>
                <a:ext uri="{FF2B5EF4-FFF2-40B4-BE49-F238E27FC236}">
                  <a16:creationId xmlns:a16="http://schemas.microsoft.com/office/drawing/2014/main" id="{1F067917-00ED-400A-BB79-7AA989A00565}"/>
                </a:ext>
              </a:extLst>
            </p:cNvPr>
            <p:cNvSpPr/>
            <p:nvPr/>
          </p:nvSpPr>
          <p:spPr>
            <a:xfrm rot="10800000" flipH="1">
              <a:off x="4542354" y="5444241"/>
              <a:ext cx="1088602" cy="1070520"/>
            </a:xfrm>
            <a:prstGeom prst="ellipse">
              <a:avLst/>
            </a:prstGeom>
            <a:solidFill>
              <a:srgbClr val="9D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F88DE79-2126-4256-A438-24E25947A5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9005" y="5979501"/>
              <a:ext cx="3469503" cy="0"/>
            </a:xfrm>
            <a:prstGeom prst="line">
              <a:avLst/>
            </a:prstGeom>
            <a:noFill/>
            <a:ln w="19050" cap="flat" cmpd="sng" algn="ctr">
              <a:solidFill>
                <a:srgbClr val="9DCBBF"/>
              </a:solidFill>
              <a:prstDash val="solid"/>
            </a:ln>
            <a:effectLst/>
          </p:spPr>
        </p:cxnSp>
        <p:sp>
          <p:nvSpPr>
            <p:cNvPr id="74" name="Google Shape;474;p22">
              <a:extLst>
                <a:ext uri="{FF2B5EF4-FFF2-40B4-BE49-F238E27FC236}">
                  <a16:creationId xmlns:a16="http://schemas.microsoft.com/office/drawing/2014/main" id="{666D172A-04E1-4F65-8719-BDF03AA423D5}"/>
                </a:ext>
              </a:extLst>
            </p:cNvPr>
            <p:cNvSpPr/>
            <p:nvPr/>
          </p:nvSpPr>
          <p:spPr>
            <a:xfrm>
              <a:off x="4850165" y="2241157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1"/>
                  </a:moveTo>
                  <a:cubicBezTo>
                    <a:pt x="373" y="1"/>
                    <a:pt x="242" y="53"/>
                    <a:pt x="151" y="151"/>
                  </a:cubicBezTo>
                  <a:cubicBezTo>
                    <a:pt x="53" y="243"/>
                    <a:pt x="0" y="374"/>
                    <a:pt x="0" y="504"/>
                  </a:cubicBezTo>
                  <a:cubicBezTo>
                    <a:pt x="0" y="635"/>
                    <a:pt x="53" y="766"/>
                    <a:pt x="151" y="864"/>
                  </a:cubicBezTo>
                  <a:cubicBezTo>
                    <a:pt x="242" y="955"/>
                    <a:pt x="373" y="1008"/>
                    <a:pt x="504" y="1008"/>
                  </a:cubicBezTo>
                  <a:cubicBezTo>
                    <a:pt x="635" y="1008"/>
                    <a:pt x="765" y="955"/>
                    <a:pt x="857" y="864"/>
                  </a:cubicBezTo>
                  <a:cubicBezTo>
                    <a:pt x="955" y="766"/>
                    <a:pt x="1007" y="635"/>
                    <a:pt x="1007" y="504"/>
                  </a:cubicBezTo>
                  <a:cubicBezTo>
                    <a:pt x="1007" y="374"/>
                    <a:pt x="955" y="243"/>
                    <a:pt x="857" y="151"/>
                  </a:cubicBezTo>
                  <a:cubicBezTo>
                    <a:pt x="765" y="53"/>
                    <a:pt x="635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475;p22">
              <a:extLst>
                <a:ext uri="{FF2B5EF4-FFF2-40B4-BE49-F238E27FC236}">
                  <a16:creationId xmlns:a16="http://schemas.microsoft.com/office/drawing/2014/main" id="{89F06025-DEAE-4813-8CC1-3E37E09F6CA2}"/>
                </a:ext>
              </a:extLst>
            </p:cNvPr>
            <p:cNvSpPr/>
            <p:nvPr/>
          </p:nvSpPr>
          <p:spPr>
            <a:xfrm>
              <a:off x="4826067" y="1951565"/>
              <a:ext cx="71132" cy="266414"/>
            </a:xfrm>
            <a:custGeom>
              <a:avLst/>
              <a:gdLst/>
              <a:ahLst/>
              <a:cxnLst/>
              <a:rect l="l" t="t" r="r" b="b"/>
              <a:pathLst>
                <a:path w="3126" h="11708" extrusionOk="0">
                  <a:moveTo>
                    <a:pt x="1562" y="0"/>
                  </a:moveTo>
                  <a:cubicBezTo>
                    <a:pt x="1434" y="0"/>
                    <a:pt x="1305" y="49"/>
                    <a:pt x="1203" y="147"/>
                  </a:cubicBezTo>
                  <a:lnTo>
                    <a:pt x="196" y="1154"/>
                  </a:lnTo>
                  <a:cubicBezTo>
                    <a:pt x="0" y="1350"/>
                    <a:pt x="0" y="1671"/>
                    <a:pt x="196" y="1867"/>
                  </a:cubicBezTo>
                  <a:cubicBezTo>
                    <a:pt x="294" y="1965"/>
                    <a:pt x="423" y="2014"/>
                    <a:pt x="553" y="2014"/>
                  </a:cubicBezTo>
                  <a:cubicBezTo>
                    <a:pt x="682" y="2014"/>
                    <a:pt x="811" y="1965"/>
                    <a:pt x="909" y="1867"/>
                  </a:cubicBezTo>
                  <a:lnTo>
                    <a:pt x="1059" y="1717"/>
                  </a:lnTo>
                  <a:lnTo>
                    <a:pt x="1059" y="11198"/>
                  </a:lnTo>
                  <a:cubicBezTo>
                    <a:pt x="1059" y="11479"/>
                    <a:pt x="1282" y="11708"/>
                    <a:pt x="1563" y="11708"/>
                  </a:cubicBezTo>
                  <a:cubicBezTo>
                    <a:pt x="1837" y="11708"/>
                    <a:pt x="2066" y="11479"/>
                    <a:pt x="2066" y="11198"/>
                  </a:cubicBezTo>
                  <a:lnTo>
                    <a:pt x="2066" y="1717"/>
                  </a:lnTo>
                  <a:lnTo>
                    <a:pt x="2217" y="1867"/>
                  </a:lnTo>
                  <a:cubicBezTo>
                    <a:pt x="2315" y="1965"/>
                    <a:pt x="2439" y="2011"/>
                    <a:pt x="2570" y="2011"/>
                  </a:cubicBezTo>
                  <a:cubicBezTo>
                    <a:pt x="2701" y="2011"/>
                    <a:pt x="2825" y="1965"/>
                    <a:pt x="2923" y="1867"/>
                  </a:cubicBezTo>
                  <a:cubicBezTo>
                    <a:pt x="3126" y="1671"/>
                    <a:pt x="3126" y="1350"/>
                    <a:pt x="2929" y="1154"/>
                  </a:cubicBezTo>
                  <a:lnTo>
                    <a:pt x="1916" y="147"/>
                  </a:lnTo>
                  <a:cubicBezTo>
                    <a:pt x="1818" y="49"/>
                    <a:pt x="1690" y="0"/>
                    <a:pt x="1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476;p22">
              <a:extLst>
                <a:ext uri="{FF2B5EF4-FFF2-40B4-BE49-F238E27FC236}">
                  <a16:creationId xmlns:a16="http://schemas.microsoft.com/office/drawing/2014/main" id="{28D7350C-C4CF-47A7-B2B4-98E6259E05E6}"/>
                </a:ext>
              </a:extLst>
            </p:cNvPr>
            <p:cNvSpPr/>
            <p:nvPr/>
          </p:nvSpPr>
          <p:spPr>
            <a:xfrm>
              <a:off x="4850165" y="2173328"/>
              <a:ext cx="565117" cy="241339"/>
            </a:xfrm>
            <a:custGeom>
              <a:avLst/>
              <a:gdLst/>
              <a:ahLst/>
              <a:cxnLst/>
              <a:rect l="l" t="t" r="r" b="b"/>
              <a:pathLst>
                <a:path w="24835" h="10606" extrusionOk="0">
                  <a:moveTo>
                    <a:pt x="9089" y="0"/>
                  </a:moveTo>
                  <a:cubicBezTo>
                    <a:pt x="8815" y="0"/>
                    <a:pt x="8586" y="229"/>
                    <a:pt x="8586" y="504"/>
                  </a:cubicBezTo>
                  <a:lnTo>
                    <a:pt x="8586" y="8586"/>
                  </a:lnTo>
                  <a:lnTo>
                    <a:pt x="4545" y="8586"/>
                  </a:lnTo>
                  <a:lnTo>
                    <a:pt x="4545" y="5440"/>
                  </a:lnTo>
                  <a:cubicBezTo>
                    <a:pt x="4545" y="5159"/>
                    <a:pt x="4316" y="4937"/>
                    <a:pt x="4041" y="4937"/>
                  </a:cubicBezTo>
                  <a:cubicBezTo>
                    <a:pt x="3760" y="4937"/>
                    <a:pt x="3538" y="5159"/>
                    <a:pt x="3538" y="5440"/>
                  </a:cubicBezTo>
                  <a:lnTo>
                    <a:pt x="3538" y="8586"/>
                  </a:lnTo>
                  <a:lnTo>
                    <a:pt x="1007" y="8586"/>
                  </a:lnTo>
                  <a:lnTo>
                    <a:pt x="1007" y="5689"/>
                  </a:lnTo>
                  <a:cubicBezTo>
                    <a:pt x="1007" y="5408"/>
                    <a:pt x="785" y="5185"/>
                    <a:pt x="504" y="5185"/>
                  </a:cubicBezTo>
                  <a:cubicBezTo>
                    <a:pt x="223" y="5185"/>
                    <a:pt x="0" y="5408"/>
                    <a:pt x="0" y="5689"/>
                  </a:cubicBezTo>
                  <a:lnTo>
                    <a:pt x="0" y="9089"/>
                  </a:lnTo>
                  <a:cubicBezTo>
                    <a:pt x="0" y="9370"/>
                    <a:pt x="223" y="9592"/>
                    <a:pt x="504" y="9592"/>
                  </a:cubicBezTo>
                  <a:lnTo>
                    <a:pt x="23063" y="9592"/>
                  </a:lnTo>
                  <a:lnTo>
                    <a:pt x="22919" y="9743"/>
                  </a:lnTo>
                  <a:cubicBezTo>
                    <a:pt x="22722" y="9939"/>
                    <a:pt x="22722" y="10259"/>
                    <a:pt x="22919" y="10456"/>
                  </a:cubicBezTo>
                  <a:cubicBezTo>
                    <a:pt x="23017" y="10554"/>
                    <a:pt x="23141" y="10606"/>
                    <a:pt x="23272" y="10606"/>
                  </a:cubicBezTo>
                  <a:cubicBezTo>
                    <a:pt x="23403" y="10606"/>
                    <a:pt x="23527" y="10554"/>
                    <a:pt x="23631" y="10456"/>
                  </a:cubicBezTo>
                  <a:lnTo>
                    <a:pt x="24638" y="9449"/>
                  </a:lnTo>
                  <a:cubicBezTo>
                    <a:pt x="24835" y="9252"/>
                    <a:pt x="24835" y="8932"/>
                    <a:pt x="24638" y="8736"/>
                  </a:cubicBezTo>
                  <a:lnTo>
                    <a:pt x="23631" y="7729"/>
                  </a:lnTo>
                  <a:cubicBezTo>
                    <a:pt x="23530" y="7631"/>
                    <a:pt x="23401" y="7582"/>
                    <a:pt x="23273" y="7582"/>
                  </a:cubicBezTo>
                  <a:cubicBezTo>
                    <a:pt x="23144" y="7582"/>
                    <a:pt x="23017" y="7631"/>
                    <a:pt x="22919" y="7729"/>
                  </a:cubicBezTo>
                  <a:cubicBezTo>
                    <a:pt x="22722" y="7925"/>
                    <a:pt x="22722" y="8245"/>
                    <a:pt x="22919" y="8442"/>
                  </a:cubicBezTo>
                  <a:lnTo>
                    <a:pt x="23063" y="8586"/>
                  </a:lnTo>
                  <a:lnTo>
                    <a:pt x="21258" y="8586"/>
                  </a:lnTo>
                  <a:lnTo>
                    <a:pt x="21258" y="1517"/>
                  </a:lnTo>
                  <a:cubicBezTo>
                    <a:pt x="21258" y="1243"/>
                    <a:pt x="21029" y="1014"/>
                    <a:pt x="20754" y="1014"/>
                  </a:cubicBezTo>
                  <a:cubicBezTo>
                    <a:pt x="20473" y="1014"/>
                    <a:pt x="20251" y="1243"/>
                    <a:pt x="20251" y="1517"/>
                  </a:cubicBezTo>
                  <a:lnTo>
                    <a:pt x="20251" y="8586"/>
                  </a:lnTo>
                  <a:lnTo>
                    <a:pt x="14791" y="8586"/>
                  </a:lnTo>
                  <a:lnTo>
                    <a:pt x="14791" y="5362"/>
                  </a:lnTo>
                  <a:cubicBezTo>
                    <a:pt x="14791" y="5087"/>
                    <a:pt x="14562" y="4858"/>
                    <a:pt x="14288" y="4858"/>
                  </a:cubicBezTo>
                  <a:cubicBezTo>
                    <a:pt x="14006" y="4858"/>
                    <a:pt x="13784" y="5087"/>
                    <a:pt x="13784" y="5362"/>
                  </a:cubicBezTo>
                  <a:lnTo>
                    <a:pt x="13784" y="8586"/>
                  </a:lnTo>
                  <a:lnTo>
                    <a:pt x="9593" y="8586"/>
                  </a:lnTo>
                  <a:lnTo>
                    <a:pt x="9593" y="504"/>
                  </a:lnTo>
                  <a:cubicBezTo>
                    <a:pt x="9593" y="229"/>
                    <a:pt x="9370" y="0"/>
                    <a:pt x="9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477;p22">
              <a:extLst>
                <a:ext uri="{FF2B5EF4-FFF2-40B4-BE49-F238E27FC236}">
                  <a16:creationId xmlns:a16="http://schemas.microsoft.com/office/drawing/2014/main" id="{317ED870-E2F8-42C6-AF7D-A115FBC86A63}"/>
                </a:ext>
              </a:extLst>
            </p:cNvPr>
            <p:cNvSpPr/>
            <p:nvPr/>
          </p:nvSpPr>
          <p:spPr>
            <a:xfrm>
              <a:off x="4900587" y="2040306"/>
              <a:ext cx="463220" cy="226935"/>
            </a:xfrm>
            <a:custGeom>
              <a:avLst/>
              <a:gdLst/>
              <a:ahLst/>
              <a:cxnLst/>
              <a:rect l="l" t="t" r="r" b="b"/>
              <a:pathLst>
                <a:path w="20357" h="9973" extrusionOk="0">
                  <a:moveTo>
                    <a:pt x="18538" y="1007"/>
                  </a:moveTo>
                  <a:cubicBezTo>
                    <a:pt x="18983" y="1007"/>
                    <a:pt x="19349" y="1374"/>
                    <a:pt x="19349" y="1818"/>
                  </a:cubicBezTo>
                  <a:cubicBezTo>
                    <a:pt x="19349" y="2269"/>
                    <a:pt x="18983" y="2629"/>
                    <a:pt x="18538" y="2629"/>
                  </a:cubicBezTo>
                  <a:cubicBezTo>
                    <a:pt x="18087" y="2629"/>
                    <a:pt x="17728" y="2269"/>
                    <a:pt x="17728" y="1818"/>
                  </a:cubicBezTo>
                  <a:cubicBezTo>
                    <a:pt x="17728" y="1374"/>
                    <a:pt x="18087" y="1007"/>
                    <a:pt x="18538" y="1007"/>
                  </a:cubicBezTo>
                  <a:close/>
                  <a:moveTo>
                    <a:pt x="6873" y="2322"/>
                  </a:moveTo>
                  <a:cubicBezTo>
                    <a:pt x="7324" y="2322"/>
                    <a:pt x="7684" y="2688"/>
                    <a:pt x="7684" y="3133"/>
                  </a:cubicBezTo>
                  <a:cubicBezTo>
                    <a:pt x="7684" y="3584"/>
                    <a:pt x="7324" y="3943"/>
                    <a:pt x="6873" y="3943"/>
                  </a:cubicBezTo>
                  <a:cubicBezTo>
                    <a:pt x="6429" y="3943"/>
                    <a:pt x="6062" y="3584"/>
                    <a:pt x="6062" y="3133"/>
                  </a:cubicBezTo>
                  <a:cubicBezTo>
                    <a:pt x="6062" y="2688"/>
                    <a:pt x="6429" y="2322"/>
                    <a:pt x="6873" y="2322"/>
                  </a:cubicBezTo>
                  <a:close/>
                  <a:moveTo>
                    <a:pt x="1825" y="7344"/>
                  </a:moveTo>
                  <a:cubicBezTo>
                    <a:pt x="2041" y="7344"/>
                    <a:pt x="2244" y="7429"/>
                    <a:pt x="2388" y="7572"/>
                  </a:cubicBezTo>
                  <a:cubicBezTo>
                    <a:pt x="2388" y="7572"/>
                    <a:pt x="2394" y="7579"/>
                    <a:pt x="2394" y="7579"/>
                  </a:cubicBezTo>
                  <a:cubicBezTo>
                    <a:pt x="2394" y="7585"/>
                    <a:pt x="2401" y="7585"/>
                    <a:pt x="2401" y="7592"/>
                  </a:cubicBezTo>
                  <a:cubicBezTo>
                    <a:pt x="2545" y="7736"/>
                    <a:pt x="2636" y="7932"/>
                    <a:pt x="2636" y="8154"/>
                  </a:cubicBezTo>
                  <a:cubicBezTo>
                    <a:pt x="2636" y="8599"/>
                    <a:pt x="2270" y="8965"/>
                    <a:pt x="1825" y="8965"/>
                  </a:cubicBezTo>
                  <a:cubicBezTo>
                    <a:pt x="1374" y="8965"/>
                    <a:pt x="1014" y="8599"/>
                    <a:pt x="1014" y="8154"/>
                  </a:cubicBezTo>
                  <a:cubicBezTo>
                    <a:pt x="1014" y="7710"/>
                    <a:pt x="1374" y="7344"/>
                    <a:pt x="1825" y="7344"/>
                  </a:cubicBezTo>
                  <a:close/>
                  <a:moveTo>
                    <a:pt x="12072" y="7337"/>
                  </a:moveTo>
                  <a:cubicBezTo>
                    <a:pt x="12516" y="7337"/>
                    <a:pt x="12882" y="7703"/>
                    <a:pt x="12882" y="8154"/>
                  </a:cubicBezTo>
                  <a:cubicBezTo>
                    <a:pt x="12882" y="8599"/>
                    <a:pt x="12516" y="8965"/>
                    <a:pt x="12072" y="8965"/>
                  </a:cubicBezTo>
                  <a:cubicBezTo>
                    <a:pt x="11620" y="8965"/>
                    <a:pt x="11261" y="8599"/>
                    <a:pt x="11261" y="8154"/>
                  </a:cubicBezTo>
                  <a:cubicBezTo>
                    <a:pt x="11261" y="7703"/>
                    <a:pt x="11620" y="7337"/>
                    <a:pt x="12072" y="7337"/>
                  </a:cubicBezTo>
                  <a:close/>
                  <a:moveTo>
                    <a:pt x="18538" y="1"/>
                  </a:moveTo>
                  <a:cubicBezTo>
                    <a:pt x="17531" y="1"/>
                    <a:pt x="16714" y="818"/>
                    <a:pt x="16714" y="1818"/>
                  </a:cubicBezTo>
                  <a:cubicBezTo>
                    <a:pt x="16714" y="2106"/>
                    <a:pt x="16786" y="2381"/>
                    <a:pt x="16904" y="2623"/>
                  </a:cubicBezTo>
                  <a:lnTo>
                    <a:pt x="12961" y="6565"/>
                  </a:lnTo>
                  <a:cubicBezTo>
                    <a:pt x="12699" y="6415"/>
                    <a:pt x="12392" y="6330"/>
                    <a:pt x="12072" y="6330"/>
                  </a:cubicBezTo>
                  <a:cubicBezTo>
                    <a:pt x="11751" y="6330"/>
                    <a:pt x="11457" y="6415"/>
                    <a:pt x="11195" y="6559"/>
                  </a:cubicBezTo>
                  <a:lnTo>
                    <a:pt x="8527" y="3891"/>
                  </a:lnTo>
                  <a:cubicBezTo>
                    <a:pt x="8632" y="3656"/>
                    <a:pt x="8691" y="3401"/>
                    <a:pt x="8691" y="3133"/>
                  </a:cubicBezTo>
                  <a:cubicBezTo>
                    <a:pt x="8691" y="2132"/>
                    <a:pt x="7880" y="1315"/>
                    <a:pt x="6873" y="1315"/>
                  </a:cubicBezTo>
                  <a:cubicBezTo>
                    <a:pt x="5873" y="1315"/>
                    <a:pt x="5055" y="2132"/>
                    <a:pt x="5055" y="3133"/>
                  </a:cubicBezTo>
                  <a:cubicBezTo>
                    <a:pt x="5055" y="3446"/>
                    <a:pt x="5134" y="3734"/>
                    <a:pt x="5271" y="3989"/>
                  </a:cubicBezTo>
                  <a:lnTo>
                    <a:pt x="2701" y="6559"/>
                  </a:lnTo>
                  <a:cubicBezTo>
                    <a:pt x="2440" y="6415"/>
                    <a:pt x="2139" y="6337"/>
                    <a:pt x="1825" y="6337"/>
                  </a:cubicBezTo>
                  <a:cubicBezTo>
                    <a:pt x="818" y="6337"/>
                    <a:pt x="1" y="7154"/>
                    <a:pt x="1" y="8154"/>
                  </a:cubicBezTo>
                  <a:cubicBezTo>
                    <a:pt x="1" y="9155"/>
                    <a:pt x="818" y="9972"/>
                    <a:pt x="1825" y="9972"/>
                  </a:cubicBezTo>
                  <a:cubicBezTo>
                    <a:pt x="2826" y="9972"/>
                    <a:pt x="3643" y="9155"/>
                    <a:pt x="3643" y="8154"/>
                  </a:cubicBezTo>
                  <a:cubicBezTo>
                    <a:pt x="3643" y="7834"/>
                    <a:pt x="3558" y="7533"/>
                    <a:pt x="3414" y="7272"/>
                  </a:cubicBezTo>
                  <a:lnTo>
                    <a:pt x="5971" y="4715"/>
                  </a:lnTo>
                  <a:cubicBezTo>
                    <a:pt x="6239" y="4865"/>
                    <a:pt x="6546" y="4957"/>
                    <a:pt x="6873" y="4957"/>
                  </a:cubicBezTo>
                  <a:cubicBezTo>
                    <a:pt x="7246" y="4957"/>
                    <a:pt x="7586" y="4846"/>
                    <a:pt x="7874" y="4656"/>
                  </a:cubicBezTo>
                  <a:lnTo>
                    <a:pt x="10483" y="7265"/>
                  </a:lnTo>
                  <a:cubicBezTo>
                    <a:pt x="10332" y="7527"/>
                    <a:pt x="10254" y="7827"/>
                    <a:pt x="10254" y="8154"/>
                  </a:cubicBezTo>
                  <a:cubicBezTo>
                    <a:pt x="10254" y="9155"/>
                    <a:pt x="11065" y="9972"/>
                    <a:pt x="12072" y="9972"/>
                  </a:cubicBezTo>
                  <a:cubicBezTo>
                    <a:pt x="13072" y="9972"/>
                    <a:pt x="13889" y="9155"/>
                    <a:pt x="13889" y="8154"/>
                  </a:cubicBezTo>
                  <a:cubicBezTo>
                    <a:pt x="13889" y="7840"/>
                    <a:pt x="13811" y="7540"/>
                    <a:pt x="13667" y="7285"/>
                  </a:cubicBezTo>
                  <a:lnTo>
                    <a:pt x="17584" y="3368"/>
                  </a:lnTo>
                  <a:cubicBezTo>
                    <a:pt x="17858" y="3538"/>
                    <a:pt x="18185" y="3636"/>
                    <a:pt x="18538" y="3636"/>
                  </a:cubicBezTo>
                  <a:cubicBezTo>
                    <a:pt x="19539" y="3636"/>
                    <a:pt x="20356" y="2825"/>
                    <a:pt x="20356" y="1818"/>
                  </a:cubicBezTo>
                  <a:cubicBezTo>
                    <a:pt x="20356" y="818"/>
                    <a:pt x="19539" y="1"/>
                    <a:pt x="18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478;p22">
              <a:extLst>
                <a:ext uri="{FF2B5EF4-FFF2-40B4-BE49-F238E27FC236}">
                  <a16:creationId xmlns:a16="http://schemas.microsoft.com/office/drawing/2014/main" id="{5940024A-ACFB-4E5A-8F6F-16BA895F6961}"/>
                </a:ext>
              </a:extLst>
            </p:cNvPr>
            <p:cNvSpPr/>
            <p:nvPr/>
          </p:nvSpPr>
          <p:spPr>
            <a:xfrm>
              <a:off x="5310935" y="214861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1"/>
                  </a:moveTo>
                  <a:cubicBezTo>
                    <a:pt x="367" y="1"/>
                    <a:pt x="243" y="53"/>
                    <a:pt x="145" y="151"/>
                  </a:cubicBezTo>
                  <a:cubicBezTo>
                    <a:pt x="53" y="243"/>
                    <a:pt x="1" y="373"/>
                    <a:pt x="1" y="504"/>
                  </a:cubicBezTo>
                  <a:cubicBezTo>
                    <a:pt x="1" y="642"/>
                    <a:pt x="53" y="766"/>
                    <a:pt x="145" y="864"/>
                  </a:cubicBezTo>
                  <a:cubicBezTo>
                    <a:pt x="243" y="955"/>
                    <a:pt x="367" y="1008"/>
                    <a:pt x="504" y="1008"/>
                  </a:cubicBezTo>
                  <a:cubicBezTo>
                    <a:pt x="635" y="1008"/>
                    <a:pt x="766" y="955"/>
                    <a:pt x="857" y="864"/>
                  </a:cubicBezTo>
                  <a:cubicBezTo>
                    <a:pt x="949" y="766"/>
                    <a:pt x="1008" y="642"/>
                    <a:pt x="1008" y="504"/>
                  </a:cubicBezTo>
                  <a:cubicBezTo>
                    <a:pt x="1008" y="373"/>
                    <a:pt x="949" y="243"/>
                    <a:pt x="857" y="151"/>
                  </a:cubicBezTo>
                  <a:cubicBezTo>
                    <a:pt x="766" y="60"/>
                    <a:pt x="635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468;p22">
              <a:extLst>
                <a:ext uri="{FF2B5EF4-FFF2-40B4-BE49-F238E27FC236}">
                  <a16:creationId xmlns:a16="http://schemas.microsoft.com/office/drawing/2014/main" id="{351692BE-CE7E-4BE9-90CC-8C543CE2551C}"/>
                </a:ext>
              </a:extLst>
            </p:cNvPr>
            <p:cNvSpPr/>
            <p:nvPr/>
          </p:nvSpPr>
          <p:spPr>
            <a:xfrm>
              <a:off x="5133984" y="318514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469;p22">
              <a:extLst>
                <a:ext uri="{FF2B5EF4-FFF2-40B4-BE49-F238E27FC236}">
                  <a16:creationId xmlns:a16="http://schemas.microsoft.com/office/drawing/2014/main" id="{99046953-6D5C-406B-8183-ABBE59EF17B8}"/>
                </a:ext>
              </a:extLst>
            </p:cNvPr>
            <p:cNvSpPr/>
            <p:nvPr/>
          </p:nvSpPr>
          <p:spPr>
            <a:xfrm>
              <a:off x="4825848" y="320985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470;p22">
              <a:extLst>
                <a:ext uri="{FF2B5EF4-FFF2-40B4-BE49-F238E27FC236}">
                  <a16:creationId xmlns:a16="http://schemas.microsoft.com/office/drawing/2014/main" id="{B017B9DC-D8BF-4EC3-8E73-DA17639CEFB4}"/>
                </a:ext>
              </a:extLst>
            </p:cNvPr>
            <p:cNvSpPr/>
            <p:nvPr/>
          </p:nvSpPr>
          <p:spPr>
            <a:xfrm>
              <a:off x="5180994" y="341591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471;p22">
              <a:extLst>
                <a:ext uri="{FF2B5EF4-FFF2-40B4-BE49-F238E27FC236}">
                  <a16:creationId xmlns:a16="http://schemas.microsoft.com/office/drawing/2014/main" id="{71ABAF96-2FA6-4794-B6B0-C71CE9979A18}"/>
                </a:ext>
              </a:extLst>
            </p:cNvPr>
            <p:cNvSpPr/>
            <p:nvPr/>
          </p:nvSpPr>
          <p:spPr>
            <a:xfrm>
              <a:off x="4880322" y="346531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472;p22">
              <a:extLst>
                <a:ext uri="{FF2B5EF4-FFF2-40B4-BE49-F238E27FC236}">
                  <a16:creationId xmlns:a16="http://schemas.microsoft.com/office/drawing/2014/main" id="{5ED85537-76F0-44FF-8FF7-B46C8C4AE87B}"/>
                </a:ext>
              </a:extLst>
            </p:cNvPr>
            <p:cNvSpPr/>
            <p:nvPr/>
          </p:nvSpPr>
          <p:spPr>
            <a:xfrm>
              <a:off x="4885213" y="329058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465;p22">
              <a:extLst>
                <a:ext uri="{FF2B5EF4-FFF2-40B4-BE49-F238E27FC236}">
                  <a16:creationId xmlns:a16="http://schemas.microsoft.com/office/drawing/2014/main" id="{64228E4F-2B75-4813-9D80-7C3E04F53ADB}"/>
                </a:ext>
              </a:extLst>
            </p:cNvPr>
            <p:cNvSpPr/>
            <p:nvPr/>
          </p:nvSpPr>
          <p:spPr>
            <a:xfrm>
              <a:off x="5111039" y="445765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466;p22">
              <a:extLst>
                <a:ext uri="{FF2B5EF4-FFF2-40B4-BE49-F238E27FC236}">
                  <a16:creationId xmlns:a16="http://schemas.microsoft.com/office/drawing/2014/main" id="{06C20027-8BAC-48A6-99CA-4F12D61905C2}"/>
                </a:ext>
              </a:extLst>
            </p:cNvPr>
            <p:cNvSpPr/>
            <p:nvPr/>
          </p:nvSpPr>
          <p:spPr>
            <a:xfrm>
              <a:off x="4842769" y="445765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421;p21">
              <a:extLst>
                <a:ext uri="{FF2B5EF4-FFF2-40B4-BE49-F238E27FC236}">
                  <a16:creationId xmlns:a16="http://schemas.microsoft.com/office/drawing/2014/main" id="{E205516B-200F-49E9-99DE-697653595C59}"/>
                </a:ext>
              </a:extLst>
            </p:cNvPr>
            <p:cNvSpPr/>
            <p:nvPr/>
          </p:nvSpPr>
          <p:spPr>
            <a:xfrm>
              <a:off x="4978122" y="6216358"/>
              <a:ext cx="236732" cy="36788"/>
            </a:xfrm>
            <a:custGeom>
              <a:avLst/>
              <a:gdLst/>
              <a:ahLst/>
              <a:cxnLst/>
              <a:rect l="l" t="t" r="r" b="b"/>
              <a:pathLst>
                <a:path w="991" h="154" extrusionOk="0">
                  <a:moveTo>
                    <a:pt x="77" y="1"/>
                  </a:moveTo>
                  <a:cubicBezTo>
                    <a:pt x="33" y="1"/>
                    <a:pt x="1" y="34"/>
                    <a:pt x="1" y="77"/>
                  </a:cubicBezTo>
                  <a:cubicBezTo>
                    <a:pt x="1" y="121"/>
                    <a:pt x="33" y="153"/>
                    <a:pt x="77" y="153"/>
                  </a:cubicBezTo>
                  <a:lnTo>
                    <a:pt x="914" y="153"/>
                  </a:lnTo>
                  <a:cubicBezTo>
                    <a:pt x="957" y="153"/>
                    <a:pt x="990" y="121"/>
                    <a:pt x="990" y="77"/>
                  </a:cubicBezTo>
                  <a:cubicBezTo>
                    <a:pt x="990" y="34"/>
                    <a:pt x="957" y="1"/>
                    <a:pt x="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422;p21">
              <a:extLst>
                <a:ext uri="{FF2B5EF4-FFF2-40B4-BE49-F238E27FC236}">
                  <a16:creationId xmlns:a16="http://schemas.microsoft.com/office/drawing/2014/main" id="{AF58D916-8D9A-4722-8BAD-3B7EB91D9D67}"/>
                </a:ext>
              </a:extLst>
            </p:cNvPr>
            <p:cNvSpPr/>
            <p:nvPr/>
          </p:nvSpPr>
          <p:spPr>
            <a:xfrm>
              <a:off x="5004162" y="6268436"/>
              <a:ext cx="179400" cy="36549"/>
            </a:xfrm>
            <a:custGeom>
              <a:avLst/>
              <a:gdLst/>
              <a:ahLst/>
              <a:cxnLst/>
              <a:rect l="l" t="t" r="r" b="b"/>
              <a:pathLst>
                <a:path w="751" h="153" extrusionOk="0">
                  <a:moveTo>
                    <a:pt x="66" y="0"/>
                  </a:moveTo>
                  <a:cubicBezTo>
                    <a:pt x="33" y="0"/>
                    <a:pt x="0" y="33"/>
                    <a:pt x="0" y="76"/>
                  </a:cubicBezTo>
                  <a:cubicBezTo>
                    <a:pt x="0" y="109"/>
                    <a:pt x="33" y="153"/>
                    <a:pt x="66" y="153"/>
                  </a:cubicBezTo>
                  <a:lnTo>
                    <a:pt x="674" y="153"/>
                  </a:lnTo>
                  <a:cubicBezTo>
                    <a:pt x="718" y="153"/>
                    <a:pt x="751" y="109"/>
                    <a:pt x="751" y="76"/>
                  </a:cubicBezTo>
                  <a:cubicBezTo>
                    <a:pt x="751" y="33"/>
                    <a:pt x="718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423;p21">
              <a:extLst>
                <a:ext uri="{FF2B5EF4-FFF2-40B4-BE49-F238E27FC236}">
                  <a16:creationId xmlns:a16="http://schemas.microsoft.com/office/drawing/2014/main" id="{3DA9705E-28A0-429C-85D1-42B795B1AC51}"/>
                </a:ext>
              </a:extLst>
            </p:cNvPr>
            <p:cNvSpPr/>
            <p:nvPr/>
          </p:nvSpPr>
          <p:spPr>
            <a:xfrm>
              <a:off x="4863937" y="5679824"/>
              <a:ext cx="462477" cy="500460"/>
            </a:xfrm>
            <a:custGeom>
              <a:avLst/>
              <a:gdLst/>
              <a:ahLst/>
              <a:cxnLst/>
              <a:rect l="l" t="t" r="r" b="b"/>
              <a:pathLst>
                <a:path w="1936" h="2095" extrusionOk="0">
                  <a:moveTo>
                    <a:pt x="1327" y="692"/>
                  </a:moveTo>
                  <a:cubicBezTo>
                    <a:pt x="1403" y="692"/>
                    <a:pt x="1446" y="790"/>
                    <a:pt x="1392" y="844"/>
                  </a:cubicBezTo>
                  <a:lnTo>
                    <a:pt x="935" y="1301"/>
                  </a:lnTo>
                  <a:cubicBezTo>
                    <a:pt x="914" y="1328"/>
                    <a:pt x="881" y="1342"/>
                    <a:pt x="848" y="1342"/>
                  </a:cubicBezTo>
                  <a:cubicBezTo>
                    <a:pt x="816" y="1342"/>
                    <a:pt x="783" y="1328"/>
                    <a:pt x="761" y="1301"/>
                  </a:cubicBezTo>
                  <a:lnTo>
                    <a:pt x="587" y="1138"/>
                  </a:lnTo>
                  <a:cubicBezTo>
                    <a:pt x="511" y="1062"/>
                    <a:pt x="566" y="942"/>
                    <a:pt x="674" y="942"/>
                  </a:cubicBezTo>
                  <a:cubicBezTo>
                    <a:pt x="696" y="942"/>
                    <a:pt x="729" y="953"/>
                    <a:pt x="750" y="975"/>
                  </a:cubicBezTo>
                  <a:lnTo>
                    <a:pt x="837" y="1062"/>
                  </a:lnTo>
                  <a:cubicBezTo>
                    <a:pt x="843" y="1067"/>
                    <a:pt x="851" y="1070"/>
                    <a:pt x="861" y="1070"/>
                  </a:cubicBezTo>
                  <a:cubicBezTo>
                    <a:pt x="870" y="1070"/>
                    <a:pt x="881" y="1067"/>
                    <a:pt x="892" y="1062"/>
                  </a:cubicBezTo>
                  <a:lnTo>
                    <a:pt x="1261" y="714"/>
                  </a:lnTo>
                  <a:cubicBezTo>
                    <a:pt x="1283" y="703"/>
                    <a:pt x="1305" y="692"/>
                    <a:pt x="1327" y="692"/>
                  </a:cubicBezTo>
                  <a:close/>
                  <a:moveTo>
                    <a:pt x="993" y="1"/>
                  </a:moveTo>
                  <a:cubicBezTo>
                    <a:pt x="956" y="1"/>
                    <a:pt x="918" y="3"/>
                    <a:pt x="881" y="7"/>
                  </a:cubicBezTo>
                  <a:cubicBezTo>
                    <a:pt x="446" y="51"/>
                    <a:pt x="98" y="399"/>
                    <a:pt x="44" y="823"/>
                  </a:cubicBezTo>
                  <a:cubicBezTo>
                    <a:pt x="0" y="1138"/>
                    <a:pt x="109" y="1442"/>
                    <a:pt x="337" y="1649"/>
                  </a:cubicBezTo>
                  <a:cubicBezTo>
                    <a:pt x="457" y="1769"/>
                    <a:pt x="511" y="1866"/>
                    <a:pt x="511" y="1986"/>
                  </a:cubicBezTo>
                  <a:lnTo>
                    <a:pt x="511" y="2019"/>
                  </a:lnTo>
                  <a:cubicBezTo>
                    <a:pt x="511" y="2062"/>
                    <a:pt x="544" y="2095"/>
                    <a:pt x="587" y="2095"/>
                  </a:cubicBezTo>
                  <a:lnTo>
                    <a:pt x="1381" y="2095"/>
                  </a:lnTo>
                  <a:cubicBezTo>
                    <a:pt x="1425" y="2095"/>
                    <a:pt x="1457" y="2062"/>
                    <a:pt x="1457" y="2019"/>
                  </a:cubicBezTo>
                  <a:lnTo>
                    <a:pt x="1457" y="1986"/>
                  </a:lnTo>
                  <a:cubicBezTo>
                    <a:pt x="1457" y="1866"/>
                    <a:pt x="1512" y="1769"/>
                    <a:pt x="1631" y="1649"/>
                  </a:cubicBezTo>
                  <a:cubicBezTo>
                    <a:pt x="1827" y="1475"/>
                    <a:pt x="1936" y="1214"/>
                    <a:pt x="1936" y="953"/>
                  </a:cubicBezTo>
                  <a:cubicBezTo>
                    <a:pt x="1936" y="681"/>
                    <a:pt x="1827" y="420"/>
                    <a:pt x="1620" y="246"/>
                  </a:cubicBezTo>
                  <a:cubicBezTo>
                    <a:pt x="1452" y="87"/>
                    <a:pt x="1226" y="1"/>
                    <a:pt x="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F8F1B9A-3818-441E-A7CE-1963FFD315F4}"/>
                </a:ext>
              </a:extLst>
            </p:cNvPr>
            <p:cNvSpPr txBox="1"/>
            <p:nvPr/>
          </p:nvSpPr>
          <p:spPr>
            <a:xfrm>
              <a:off x="1231912" y="2008751"/>
              <a:ext cx="25170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5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 Steps</a:t>
              </a:r>
            </a:p>
          </p:txBody>
        </p:sp>
        <p:sp>
          <p:nvSpPr>
            <p:cNvPr id="138" name="Google Shape;630;p44">
              <a:extLst>
                <a:ext uri="{FF2B5EF4-FFF2-40B4-BE49-F238E27FC236}">
                  <a16:creationId xmlns:a16="http://schemas.microsoft.com/office/drawing/2014/main" id="{F9692FAF-138C-440D-A30E-7E846548F0EC}"/>
                </a:ext>
              </a:extLst>
            </p:cNvPr>
            <p:cNvSpPr txBox="1">
              <a:spLocks/>
            </p:cNvSpPr>
            <p:nvPr/>
          </p:nvSpPr>
          <p:spPr>
            <a:xfrm>
              <a:off x="5751505" y="689843"/>
              <a:ext cx="4960037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39" name="Google Shape;630;p44">
              <a:extLst>
                <a:ext uri="{FF2B5EF4-FFF2-40B4-BE49-F238E27FC236}">
                  <a16:creationId xmlns:a16="http://schemas.microsoft.com/office/drawing/2014/main" id="{35F6F491-4418-48AE-B0DA-CD019B9AF80B}"/>
                </a:ext>
              </a:extLst>
            </p:cNvPr>
            <p:cNvSpPr txBox="1">
              <a:spLocks/>
            </p:cNvSpPr>
            <p:nvPr/>
          </p:nvSpPr>
          <p:spPr>
            <a:xfrm>
              <a:off x="5774155" y="1647481"/>
              <a:ext cx="6212167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th-TH" sz="2400" b="1" dirty="0">
                  <a:solidFill>
                    <a:srgbClr val="7030A0"/>
                  </a:solidFill>
                  <a:latin typeface="Kanit" panose="020B0604020202020204" charset="-34"/>
                  <a:cs typeface="Kanit" panose="020B0604020202020204" charset="-34"/>
                </a:rPr>
                <a:t>เสนอรายละเอียด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</a:t>
              </a:r>
              <a:endPara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indent="0">
                <a:buNone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ที่เป็นผลจากการจัดการเรียนรู้ของครู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40" name="Google Shape;630;p44">
              <a:extLst>
                <a:ext uri="{FF2B5EF4-FFF2-40B4-BE49-F238E27FC236}">
                  <a16:creationId xmlns:a16="http://schemas.microsoft.com/office/drawing/2014/main" id="{04DE954B-7D30-44C0-8E11-071565C1D06E}"/>
                </a:ext>
              </a:extLst>
            </p:cNvPr>
            <p:cNvSpPr txBox="1">
              <a:spLocks/>
            </p:cNvSpPr>
            <p:nvPr/>
          </p:nvSpPr>
          <p:spPr>
            <a:xfrm>
              <a:off x="5192462" y="3104777"/>
              <a:ext cx="4836809" cy="722547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41" name="Google Shape;630;p44">
              <a:extLst>
                <a:ext uri="{FF2B5EF4-FFF2-40B4-BE49-F238E27FC236}">
                  <a16:creationId xmlns:a16="http://schemas.microsoft.com/office/drawing/2014/main" id="{B7C6EF5E-53EB-42B0-A464-C31A36786098}"/>
                </a:ext>
              </a:extLst>
            </p:cNvPr>
            <p:cNvSpPr txBox="1">
              <a:spLocks/>
            </p:cNvSpPr>
            <p:nvPr/>
          </p:nvSpPr>
          <p:spPr>
            <a:xfrm>
              <a:off x="5838270" y="5691337"/>
              <a:ext cx="4213658" cy="512106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Reflection</a:t>
              </a:r>
            </a:p>
          </p:txBody>
        </p:sp>
        <p:sp>
          <p:nvSpPr>
            <p:cNvPr id="142" name="Google Shape;630;p44">
              <a:extLst>
                <a:ext uri="{FF2B5EF4-FFF2-40B4-BE49-F238E27FC236}">
                  <a16:creationId xmlns:a16="http://schemas.microsoft.com/office/drawing/2014/main" id="{8C507535-F0EB-48EF-8B55-07E57A037F59}"/>
                </a:ext>
              </a:extLst>
            </p:cNvPr>
            <p:cNvSpPr txBox="1">
              <a:spLocks/>
            </p:cNvSpPr>
            <p:nvPr/>
          </p:nvSpPr>
          <p:spPr>
            <a:xfrm>
              <a:off x="5838270" y="4392713"/>
              <a:ext cx="4383109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ปรับแผนงาน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311EBABD-1D74-4F4A-B150-C13B4A9399BA}"/>
                </a:ext>
              </a:extLst>
            </p:cNvPr>
            <p:cNvSpPr/>
            <p:nvPr/>
          </p:nvSpPr>
          <p:spPr>
            <a:xfrm>
              <a:off x="4417424" y="785526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265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490E357-E762-4F66-A64A-27A9FB4F3577}"/>
                </a:ext>
              </a:extLst>
            </p:cNvPr>
            <p:cNvSpPr/>
            <p:nvPr/>
          </p:nvSpPr>
          <p:spPr>
            <a:xfrm>
              <a:off x="4440004" y="2046505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517B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BBED8E7-890B-4F3B-A226-D02F82F87DD5}"/>
                </a:ext>
              </a:extLst>
            </p:cNvPr>
            <p:cNvSpPr/>
            <p:nvPr/>
          </p:nvSpPr>
          <p:spPr>
            <a:xfrm>
              <a:off x="4414865" y="3308389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A6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B438285-F0A5-4956-9C38-B83B2C94A874}"/>
                </a:ext>
              </a:extLst>
            </p:cNvPr>
            <p:cNvSpPr/>
            <p:nvPr/>
          </p:nvSpPr>
          <p:spPr>
            <a:xfrm>
              <a:off x="4426190" y="4537697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76B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AE22D9A-51AB-46A8-804F-746F3BD44550}"/>
                </a:ext>
              </a:extLst>
            </p:cNvPr>
            <p:cNvSpPr/>
            <p:nvPr/>
          </p:nvSpPr>
          <p:spPr>
            <a:xfrm>
              <a:off x="4377864" y="5822256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9DCB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545DCEA-D7BF-4E68-97E7-C306D1D32107}"/>
                </a:ext>
              </a:extLst>
            </p:cNvPr>
            <p:cNvSpPr txBox="1"/>
            <p:nvPr/>
          </p:nvSpPr>
          <p:spPr>
            <a:xfrm>
              <a:off x="4374236" y="5794834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5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0AB3D01-B4DF-4F48-8318-AB8EEF93A8E3}"/>
                </a:ext>
              </a:extLst>
            </p:cNvPr>
            <p:cNvSpPr txBox="1"/>
            <p:nvPr/>
          </p:nvSpPr>
          <p:spPr>
            <a:xfrm>
              <a:off x="4434546" y="2013668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2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73FBD88-A6DB-431E-83C1-F69BD3E326A1}"/>
                </a:ext>
              </a:extLst>
            </p:cNvPr>
            <p:cNvSpPr txBox="1"/>
            <p:nvPr/>
          </p:nvSpPr>
          <p:spPr>
            <a:xfrm>
              <a:off x="4405468" y="3282616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3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1990A4E-A051-445F-B456-096B7B19297F}"/>
                </a:ext>
              </a:extLst>
            </p:cNvPr>
            <p:cNvSpPr txBox="1"/>
            <p:nvPr/>
          </p:nvSpPr>
          <p:spPr>
            <a:xfrm>
              <a:off x="4399257" y="4496028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4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C23D4E8-AEBE-41D5-AC79-44B775BDB2E9}"/>
                </a:ext>
              </a:extLst>
            </p:cNvPr>
            <p:cNvSpPr txBox="1"/>
            <p:nvPr/>
          </p:nvSpPr>
          <p:spPr>
            <a:xfrm>
              <a:off x="4424207" y="762006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1</a:t>
              </a: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433F6DA7-C141-41C1-806C-6729E3C386F4}"/>
              </a:ext>
            </a:extLst>
          </p:cNvPr>
          <p:cNvSpPr txBox="1"/>
          <p:nvPr/>
        </p:nvSpPr>
        <p:spPr>
          <a:xfrm>
            <a:off x="989605" y="2964382"/>
            <a:ext cx="2467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lang="en-US" sz="2800" b="1" dirty="0">
                <a:solidFill>
                  <a:srgbClr val="674B99"/>
                </a:solidFill>
                <a:latin typeface="Kanit" panose="020B0604020202020204" charset="-34"/>
                <a:cs typeface="Kanit" panose="020B0604020202020204" charset="-34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74B99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6632A16-F2A9-4879-9DDB-0C800B57B09A}"/>
              </a:ext>
            </a:extLst>
          </p:cNvPr>
          <p:cNvGrpSpPr/>
          <p:nvPr/>
        </p:nvGrpSpPr>
        <p:grpSpPr>
          <a:xfrm>
            <a:off x="10497612" y="37824"/>
            <a:ext cx="1472027" cy="756512"/>
            <a:chOff x="3106437" y="246785"/>
            <a:chExt cx="2530587" cy="1300534"/>
          </a:xfrm>
        </p:grpSpPr>
        <p:pic>
          <p:nvPicPr>
            <p:cNvPr id="57" name="Picture 56" descr="Logo&#10;&#10;Description generated with very high confidence">
              <a:extLst>
                <a:ext uri="{FF2B5EF4-FFF2-40B4-BE49-F238E27FC236}">
                  <a16:creationId xmlns:a16="http://schemas.microsoft.com/office/drawing/2014/main" id="{78753154-FE07-4A4A-AD58-3C60CC56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3A74D31-389E-4489-AF8A-644030E9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0D22130-ECF6-4A7C-84B6-EF262312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585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1EE588D-479D-421F-A15E-B1C4E9207F62}"/>
              </a:ext>
            </a:extLst>
          </p:cNvPr>
          <p:cNvSpPr/>
          <p:nvPr/>
        </p:nvSpPr>
        <p:spPr>
          <a:xfrm>
            <a:off x="10613867" y="3215041"/>
            <a:ext cx="1497535" cy="101759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FDCCBF8-280D-4EEF-8A22-953B216CBE29}"/>
              </a:ext>
            </a:extLst>
          </p:cNvPr>
          <p:cNvSpPr txBox="1"/>
          <p:nvPr/>
        </p:nvSpPr>
        <p:spPr>
          <a:xfrm>
            <a:off x="10563410" y="3430174"/>
            <a:ext cx="1636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นำประเด็นจากกลุ่มย่อยมาแลกเปลี่ยนในกลุ่มใหญ่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7AED2ABE-3603-4C30-8AC3-1D02A47AF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2" b="8210"/>
          <a:stretch/>
        </p:blipFill>
        <p:spPr>
          <a:xfrm>
            <a:off x="9690444" y="5895965"/>
            <a:ext cx="2062698" cy="850894"/>
          </a:xfrm>
          <a:prstGeom prst="rect">
            <a:avLst/>
          </a:prstGeom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E27615-3377-4865-808C-15FF0C237C23}"/>
              </a:ext>
            </a:extLst>
          </p:cNvPr>
          <p:cNvSpPr/>
          <p:nvPr/>
        </p:nvSpPr>
        <p:spPr>
          <a:xfrm>
            <a:off x="783787" y="851452"/>
            <a:ext cx="1681026" cy="1037234"/>
          </a:xfrm>
          <a:prstGeom prst="roundRect">
            <a:avLst/>
          </a:prstGeom>
          <a:solidFill>
            <a:srgbClr val="F0E1FF"/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65853085-DEF7-4B75-9E45-65B466877CE7}"/>
              </a:ext>
            </a:extLst>
          </p:cNvPr>
          <p:cNvSpPr/>
          <p:nvPr/>
        </p:nvSpPr>
        <p:spPr>
          <a:xfrm>
            <a:off x="0" y="6750388"/>
            <a:ext cx="12192000" cy="11344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E0AB40D-ED63-4368-A861-0A5E6DC4AC73}"/>
              </a:ext>
            </a:extLst>
          </p:cNvPr>
          <p:cNvGrpSpPr/>
          <p:nvPr/>
        </p:nvGrpSpPr>
        <p:grpSpPr>
          <a:xfrm>
            <a:off x="10853765" y="-28316"/>
            <a:ext cx="1171988" cy="620983"/>
            <a:chOff x="3182513" y="246785"/>
            <a:chExt cx="2454511" cy="1300534"/>
          </a:xfrm>
        </p:grpSpPr>
        <p:pic>
          <p:nvPicPr>
            <p:cNvPr id="275" name="Picture 274" descr="Logo&#10;&#10;Description generated with very high confidence">
              <a:extLst>
                <a:ext uri="{FF2B5EF4-FFF2-40B4-BE49-F238E27FC236}">
                  <a16:creationId xmlns:a16="http://schemas.microsoft.com/office/drawing/2014/main" id="{5ECD65E3-D5E2-4EDF-9A6C-E5C705D1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513" y="246785"/>
              <a:ext cx="1320891" cy="1300534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16B7657F-E63A-4B6E-AF65-83836FC17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96EADDB5-758C-4065-BF82-FA85FB818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78" name="TextBox 277">
            <a:extLst>
              <a:ext uri="{FF2B5EF4-FFF2-40B4-BE49-F238E27FC236}">
                <a16:creationId xmlns:a16="http://schemas.microsoft.com/office/drawing/2014/main" id="{878D5CEB-CA64-4D44-B11B-C5027B7D8EE8}"/>
              </a:ext>
            </a:extLst>
          </p:cNvPr>
          <p:cNvSpPr txBox="1"/>
          <p:nvPr/>
        </p:nvSpPr>
        <p:spPr>
          <a:xfrm>
            <a:off x="2406528" y="152789"/>
            <a:ext cx="7378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5 Steps Developmental Evaluation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DE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) ช่วงกลางน้ำ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ปี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3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580EF7E-A483-4087-8789-5F90B3460740}"/>
              </a:ext>
            </a:extLst>
          </p:cNvPr>
          <p:cNvSpPr/>
          <p:nvPr/>
        </p:nvSpPr>
        <p:spPr>
          <a:xfrm>
            <a:off x="790892" y="2004953"/>
            <a:ext cx="1681026" cy="1033142"/>
          </a:xfrm>
          <a:prstGeom prst="roundRect">
            <a:avLst/>
          </a:prstGeom>
          <a:solidFill>
            <a:srgbClr val="F0E1FF"/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DB639CF-0E95-4691-A271-F4EE2B3AFE9F}"/>
              </a:ext>
            </a:extLst>
          </p:cNvPr>
          <p:cNvSpPr/>
          <p:nvPr/>
        </p:nvSpPr>
        <p:spPr>
          <a:xfrm>
            <a:off x="838608" y="3194817"/>
            <a:ext cx="1681026" cy="10331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5708D53-D5AF-4AD4-AC6A-237995E69087}"/>
              </a:ext>
            </a:extLst>
          </p:cNvPr>
          <p:cNvSpPr/>
          <p:nvPr/>
        </p:nvSpPr>
        <p:spPr>
          <a:xfrm>
            <a:off x="838669" y="4418237"/>
            <a:ext cx="1681026" cy="10331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3B3D475-C952-4952-BF82-30100939A0B3}"/>
              </a:ext>
            </a:extLst>
          </p:cNvPr>
          <p:cNvSpPr/>
          <p:nvPr/>
        </p:nvSpPr>
        <p:spPr>
          <a:xfrm>
            <a:off x="830833" y="5624887"/>
            <a:ext cx="1681026" cy="10331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00" name="Callout: Right Arrow 99">
            <a:extLst>
              <a:ext uri="{FF2B5EF4-FFF2-40B4-BE49-F238E27FC236}">
                <a16:creationId xmlns:a16="http://schemas.microsoft.com/office/drawing/2014/main" id="{E7C9D0E3-34A0-460E-A316-7123E2BDE2B7}"/>
              </a:ext>
            </a:extLst>
          </p:cNvPr>
          <p:cNvSpPr/>
          <p:nvPr/>
        </p:nvSpPr>
        <p:spPr>
          <a:xfrm>
            <a:off x="258410" y="864432"/>
            <a:ext cx="431871" cy="2182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  <a:ln w="19050">
            <a:solidFill>
              <a:srgbClr val="FF66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</a:t>
            </a:r>
          </a:p>
        </p:txBody>
      </p:sp>
      <p:sp>
        <p:nvSpPr>
          <p:cNvPr id="101" name="Callout: Right Arrow 100">
            <a:extLst>
              <a:ext uri="{FF2B5EF4-FFF2-40B4-BE49-F238E27FC236}">
                <a16:creationId xmlns:a16="http://schemas.microsoft.com/office/drawing/2014/main" id="{51294C79-9BEE-4329-AD88-761647A54CF0}"/>
              </a:ext>
            </a:extLst>
          </p:cNvPr>
          <p:cNvSpPr/>
          <p:nvPr/>
        </p:nvSpPr>
        <p:spPr>
          <a:xfrm>
            <a:off x="258913" y="3194818"/>
            <a:ext cx="446332" cy="3453794"/>
          </a:xfrm>
          <a:prstGeom prst="rightArrowCallout">
            <a:avLst/>
          </a:prstGeom>
          <a:noFill/>
          <a:ln w="19050">
            <a:solidFill>
              <a:srgbClr val="FF66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CA02318-0335-4F51-ACB9-F2DD722397C8}"/>
              </a:ext>
            </a:extLst>
          </p:cNvPr>
          <p:cNvSpPr txBox="1"/>
          <p:nvPr/>
        </p:nvSpPr>
        <p:spPr>
          <a:xfrm>
            <a:off x="1045068" y="699685"/>
            <a:ext cx="1245074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9.30 – 12.00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529A67-0018-47AE-AF6F-FC669B1FF4E4}"/>
              </a:ext>
            </a:extLst>
          </p:cNvPr>
          <p:cNvSpPr txBox="1"/>
          <p:nvPr/>
        </p:nvSpPr>
        <p:spPr>
          <a:xfrm>
            <a:off x="998529" y="1929382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17.00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C6EFB8B-6E26-4DC7-A78D-FDCCFE6AE1AC}"/>
              </a:ext>
            </a:extLst>
          </p:cNvPr>
          <p:cNvSpPr txBox="1"/>
          <p:nvPr/>
        </p:nvSpPr>
        <p:spPr>
          <a:xfrm>
            <a:off x="1026442" y="3133937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9.10 – 12.</a:t>
            </a:r>
            <a:r>
              <a:rPr lang="en-US" sz="1000" b="1" dirty="0">
                <a:solidFill>
                  <a:prstClr val="black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0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0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18E5023-9450-4707-A981-60D2B5F55C32}"/>
              </a:ext>
            </a:extLst>
          </p:cNvPr>
          <p:cNvSpPr txBox="1"/>
          <p:nvPr/>
        </p:nvSpPr>
        <p:spPr>
          <a:xfrm>
            <a:off x="1068551" y="4298988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16.00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A2893D1-BA74-4948-9080-DE172DFCF58F}"/>
              </a:ext>
            </a:extLst>
          </p:cNvPr>
          <p:cNvSpPr txBox="1"/>
          <p:nvPr/>
        </p:nvSpPr>
        <p:spPr>
          <a:xfrm>
            <a:off x="1068551" y="5549345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16.00 – 17.00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0A5762A-28AE-488C-8FBC-BE6A955FF81D}"/>
              </a:ext>
            </a:extLst>
          </p:cNvPr>
          <p:cNvSpPr txBox="1"/>
          <p:nvPr/>
        </p:nvSpPr>
        <p:spPr>
          <a:xfrm>
            <a:off x="789628" y="908011"/>
            <a:ext cx="1690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วิเคราะห์การเปลี่ยนแปลงของนักเรียน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8901777E-BFD7-40F0-B8D8-1B560E61C987}"/>
              </a:ext>
            </a:extLst>
          </p:cNvPr>
          <p:cNvSpPr txBox="1"/>
          <p:nvPr/>
        </p:nvSpPr>
        <p:spPr>
          <a:xfrm>
            <a:off x="838608" y="3367968"/>
            <a:ext cx="16732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ปัญหาและอุปสรรค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C160292E-D5B4-4694-A4D3-01D0AEC83479}"/>
              </a:ext>
            </a:extLst>
          </p:cNvPr>
          <p:cNvSpPr txBox="1"/>
          <p:nvPr/>
        </p:nvSpPr>
        <p:spPr>
          <a:xfrm>
            <a:off x="830833" y="4681300"/>
            <a:ext cx="168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ปรับแผนงาน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E46868A-79EC-4019-B416-0BD3B228B360}"/>
              </a:ext>
            </a:extLst>
          </p:cNvPr>
          <p:cNvSpPr txBox="1"/>
          <p:nvPr/>
        </p:nvSpPr>
        <p:spPr>
          <a:xfrm>
            <a:off x="830833" y="5900937"/>
            <a:ext cx="167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911FB9EE-8A38-4B07-A6C5-59D23991231F}"/>
              </a:ext>
            </a:extLst>
          </p:cNvPr>
          <p:cNvSpPr/>
          <p:nvPr/>
        </p:nvSpPr>
        <p:spPr>
          <a:xfrm>
            <a:off x="2674567" y="3197139"/>
            <a:ext cx="7772334" cy="1027897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12AFE6A9-D0B4-4E9C-BF1F-8970F2CED583}"/>
              </a:ext>
            </a:extLst>
          </p:cNvPr>
          <p:cNvSpPr/>
          <p:nvPr/>
        </p:nvSpPr>
        <p:spPr>
          <a:xfrm>
            <a:off x="2625829" y="845847"/>
            <a:ext cx="3678883" cy="1035655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2EF6AE1C-8779-40B2-88B8-EA7C3508CB2D}"/>
              </a:ext>
            </a:extLst>
          </p:cNvPr>
          <p:cNvSpPr/>
          <p:nvPr/>
        </p:nvSpPr>
        <p:spPr>
          <a:xfrm>
            <a:off x="2586706" y="3107065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01ABF3EC-8D67-43D6-9A95-77B564E613FD}"/>
              </a:ext>
            </a:extLst>
          </p:cNvPr>
          <p:cNvSpPr txBox="1"/>
          <p:nvPr/>
        </p:nvSpPr>
        <p:spPr>
          <a:xfrm>
            <a:off x="2489493" y="3119913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33" name="Arrow: Right 232">
            <a:extLst>
              <a:ext uri="{FF2B5EF4-FFF2-40B4-BE49-F238E27FC236}">
                <a16:creationId xmlns:a16="http://schemas.microsoft.com/office/drawing/2014/main" id="{D82F3A21-E2F2-414C-8838-2EE5889C9252}"/>
              </a:ext>
            </a:extLst>
          </p:cNvPr>
          <p:cNvSpPr/>
          <p:nvPr/>
        </p:nvSpPr>
        <p:spPr>
          <a:xfrm>
            <a:off x="2520677" y="3574790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8416AE22-97E9-44B3-810F-D3BD6F88CF67}"/>
              </a:ext>
            </a:extLst>
          </p:cNvPr>
          <p:cNvSpPr/>
          <p:nvPr/>
        </p:nvSpPr>
        <p:spPr>
          <a:xfrm>
            <a:off x="2518343" y="750593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40" name="Arrow: Right 239">
            <a:extLst>
              <a:ext uri="{FF2B5EF4-FFF2-40B4-BE49-F238E27FC236}">
                <a16:creationId xmlns:a16="http://schemas.microsoft.com/office/drawing/2014/main" id="{C370B6D1-2C7D-4782-9A99-8B59967B8FB8}"/>
              </a:ext>
            </a:extLst>
          </p:cNvPr>
          <p:cNvSpPr/>
          <p:nvPr/>
        </p:nvSpPr>
        <p:spPr>
          <a:xfrm>
            <a:off x="2471918" y="123072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43A452ED-97A9-4241-A65F-C265D6279116}"/>
              </a:ext>
            </a:extLst>
          </p:cNvPr>
          <p:cNvSpPr txBox="1"/>
          <p:nvPr/>
        </p:nvSpPr>
        <p:spPr>
          <a:xfrm>
            <a:off x="2416155" y="763541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E5462AA5-3DFF-4ED5-8667-5767E5C57FE9}"/>
              </a:ext>
            </a:extLst>
          </p:cNvPr>
          <p:cNvSpPr/>
          <p:nvPr/>
        </p:nvSpPr>
        <p:spPr>
          <a:xfrm>
            <a:off x="4378451" y="2046233"/>
            <a:ext cx="3938630" cy="1008750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7098BFB6-A177-4771-ABD4-C6692C038F9B}"/>
              </a:ext>
            </a:extLst>
          </p:cNvPr>
          <p:cNvSpPr/>
          <p:nvPr/>
        </p:nvSpPr>
        <p:spPr>
          <a:xfrm>
            <a:off x="4286073" y="1902773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63" name="Arrow: Right 262">
            <a:extLst>
              <a:ext uri="{FF2B5EF4-FFF2-40B4-BE49-F238E27FC236}">
                <a16:creationId xmlns:a16="http://schemas.microsoft.com/office/drawing/2014/main" id="{54118596-779E-4267-B2A6-77E1B325193E}"/>
              </a:ext>
            </a:extLst>
          </p:cNvPr>
          <p:cNvSpPr/>
          <p:nvPr/>
        </p:nvSpPr>
        <p:spPr>
          <a:xfrm>
            <a:off x="4242087" y="236720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9C32A1C-80F7-4EC4-A3E9-6F5F0A6CA02E}"/>
              </a:ext>
            </a:extLst>
          </p:cNvPr>
          <p:cNvSpPr txBox="1"/>
          <p:nvPr/>
        </p:nvSpPr>
        <p:spPr>
          <a:xfrm>
            <a:off x="4192237" y="1914116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89" name="Rectangle: Rounded Corners 288">
            <a:extLst>
              <a:ext uri="{FF2B5EF4-FFF2-40B4-BE49-F238E27FC236}">
                <a16:creationId xmlns:a16="http://schemas.microsoft.com/office/drawing/2014/main" id="{64508BB9-CECF-4C48-AF55-2228B8EABDB6}"/>
              </a:ext>
            </a:extLst>
          </p:cNvPr>
          <p:cNvSpPr/>
          <p:nvPr/>
        </p:nvSpPr>
        <p:spPr>
          <a:xfrm>
            <a:off x="2674566" y="5623988"/>
            <a:ext cx="6530727" cy="102462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951F1722-BB4A-4FBB-B588-A32BEF8B4C7E}"/>
              </a:ext>
            </a:extLst>
          </p:cNvPr>
          <p:cNvSpPr/>
          <p:nvPr/>
        </p:nvSpPr>
        <p:spPr>
          <a:xfrm>
            <a:off x="2631573" y="5540945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92" name="Arrow: Right 291">
            <a:extLst>
              <a:ext uri="{FF2B5EF4-FFF2-40B4-BE49-F238E27FC236}">
                <a16:creationId xmlns:a16="http://schemas.microsoft.com/office/drawing/2014/main" id="{415D2B0C-85CB-4164-9EE0-F48DB2EE8C6E}"/>
              </a:ext>
            </a:extLst>
          </p:cNvPr>
          <p:cNvSpPr/>
          <p:nvPr/>
        </p:nvSpPr>
        <p:spPr>
          <a:xfrm>
            <a:off x="2501556" y="606075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9255CA4B-B790-4D78-8FBE-DCDB79B57A17}"/>
              </a:ext>
            </a:extLst>
          </p:cNvPr>
          <p:cNvSpPr txBox="1"/>
          <p:nvPr/>
        </p:nvSpPr>
        <p:spPr>
          <a:xfrm>
            <a:off x="2540093" y="5551657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BB277C9-62CA-4045-B781-5C333D3A6F35}"/>
              </a:ext>
            </a:extLst>
          </p:cNvPr>
          <p:cNvSpPr txBox="1"/>
          <p:nvPr/>
        </p:nvSpPr>
        <p:spPr>
          <a:xfrm>
            <a:off x="2861071" y="5649994"/>
            <a:ext cx="62690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defRPr/>
            </a:pP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</a:t>
            </a: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</a:t>
            </a:r>
            <a:endParaRPr lang="th-TH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defRPr/>
            </a:pP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ผอ.และฝ่ายวิชาการ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เห็นบทบาทของตนเอง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อย่างไรบ้าง</a:t>
            </a: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</a:t>
            </a:r>
            <a:endParaRPr lang="th-TH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defRPr/>
            </a:pP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ท่านคิดว่า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น่าจะ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เป็นบทบาทของใคร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ในโรงเรียน  และ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ถ้าทำ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</a:t>
            </a: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lvl="0">
              <a:defRPr/>
            </a:pPr>
            <a:r>
              <a:rPr lang="en-US" sz="1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สม่ำเสมอ</a:t>
            </a:r>
            <a:r>
              <a:rPr lang="th-TH" sz="1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จะ</a:t>
            </a:r>
            <a:r>
              <a:rPr lang="th-TH" sz="1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ช่วยพัฒนานักเรียน</a:t>
            </a:r>
            <a:r>
              <a:rPr lang="th-TH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ได้เร็วขึ้นหรือไม่ อย่างไร </a:t>
            </a:r>
            <a:r>
              <a:rPr lang="en-US" sz="1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12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15B94928-4E98-49E5-8BC0-54E309BEAE54}"/>
              </a:ext>
            </a:extLst>
          </p:cNvPr>
          <p:cNvSpPr txBox="1"/>
          <p:nvPr/>
        </p:nvSpPr>
        <p:spPr>
          <a:xfrm>
            <a:off x="3843652" y="656678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9.30 – 9.45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4CEB8C7-1262-4487-B8D0-D53B51B51CB5}"/>
              </a:ext>
            </a:extLst>
          </p:cNvPr>
          <p:cNvSpPr txBox="1"/>
          <p:nvPr/>
        </p:nvSpPr>
        <p:spPr>
          <a:xfrm>
            <a:off x="2668917" y="957137"/>
            <a:ext cx="367888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Recap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การบ้าน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เพื่อให้ทุกคนเห็นภาพใหญ่ตรงกัน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มีเป้าหมายพัฒนานักเรียน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ที่สอดคล้องกับ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มีเรื่องอะไรบ้าง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เลือกกิจกรรมที่ตอบโจทย์เป้าหมาย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การพัฒนานักเรียน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(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ภาษาไทย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คิดวิเคราะห์คณิตศาสตร์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สมรรถนะการทำงาน)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6" name="Rectangle: Rounded Corners 315">
            <a:extLst>
              <a:ext uri="{FF2B5EF4-FFF2-40B4-BE49-F238E27FC236}">
                <a16:creationId xmlns:a16="http://schemas.microsoft.com/office/drawing/2014/main" id="{EF1CB674-5958-4C1C-AFCA-014D5E223D02}"/>
              </a:ext>
            </a:extLst>
          </p:cNvPr>
          <p:cNvSpPr/>
          <p:nvPr/>
        </p:nvSpPr>
        <p:spPr>
          <a:xfrm>
            <a:off x="6488936" y="838939"/>
            <a:ext cx="3898896" cy="1035655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86C7B985-BC39-4B28-851F-737CDC0DE238}"/>
              </a:ext>
            </a:extLst>
          </p:cNvPr>
          <p:cNvSpPr/>
          <p:nvPr/>
        </p:nvSpPr>
        <p:spPr>
          <a:xfrm>
            <a:off x="6389589" y="734929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18" name="Arrow: Right 317">
            <a:extLst>
              <a:ext uri="{FF2B5EF4-FFF2-40B4-BE49-F238E27FC236}">
                <a16:creationId xmlns:a16="http://schemas.microsoft.com/office/drawing/2014/main" id="{1C08C416-5E02-4E9D-92F8-E5F65B458158}"/>
              </a:ext>
            </a:extLst>
          </p:cNvPr>
          <p:cNvSpPr/>
          <p:nvPr/>
        </p:nvSpPr>
        <p:spPr>
          <a:xfrm>
            <a:off x="6303052" y="123286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DAE4C658-4A6B-461C-841C-F83841F2AC44}"/>
              </a:ext>
            </a:extLst>
          </p:cNvPr>
          <p:cNvSpPr txBox="1"/>
          <p:nvPr/>
        </p:nvSpPr>
        <p:spPr>
          <a:xfrm>
            <a:off x="6287970" y="746133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8A46E50C-3D45-4DD6-A1DD-8F63BD45BE54}"/>
              </a:ext>
            </a:extLst>
          </p:cNvPr>
          <p:cNvSpPr txBox="1"/>
          <p:nvPr/>
        </p:nvSpPr>
        <p:spPr>
          <a:xfrm>
            <a:off x="8122268" y="639046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9.45 – 11.30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 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A9F9B69C-F5F9-40D6-BB5D-9AB6FB5E1715}"/>
              </a:ext>
            </a:extLst>
          </p:cNvPr>
          <p:cNvSpPr txBox="1"/>
          <p:nvPr/>
        </p:nvSpPr>
        <p:spPr>
          <a:xfrm>
            <a:off x="6603575" y="842693"/>
            <a:ext cx="3823261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เพื่อวิเคราะห์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การเปลี่ยนแปลงของนักเรียน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(ใช้เครื่องมืออะไร และเกิดผลอย่างไร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 โดยการแบ่งกลุ่มตามประเด็นใน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74625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เชิงปริมาณ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ภาพใหญ่ จำนวนที่ลดลงของปัญหา</a:t>
            </a:r>
          </a:p>
          <a:p>
            <a:pPr marL="174625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เชิงคุณภาพ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ครูสามารถระบุได้ว่า เด็กดีขึ้นในประเด็นไหนบ้าง</a:t>
            </a:r>
          </a:p>
          <a:p>
            <a:pPr marL="174625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พฤติกรรมของนักเรียน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เป็นอย่างไร 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B74FD5D8-D716-421B-AA62-5AEEA389A8A1}"/>
              </a:ext>
            </a:extLst>
          </p:cNvPr>
          <p:cNvSpPr txBox="1"/>
          <p:nvPr/>
        </p:nvSpPr>
        <p:spPr>
          <a:xfrm>
            <a:off x="5730573" y="1950870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14.00 – 16.00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AC2B890-C58F-4BD3-AA44-790C67C6BE1F}"/>
              </a:ext>
            </a:extLst>
          </p:cNvPr>
          <p:cNvSpPr txBox="1"/>
          <p:nvPr/>
        </p:nvSpPr>
        <p:spPr>
          <a:xfrm>
            <a:off x="3355969" y="5502836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16.00 – 17.00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1C66C50-D095-4CAD-90E4-739AD6C4DB09}"/>
              </a:ext>
            </a:extLst>
          </p:cNvPr>
          <p:cNvSpPr txBox="1"/>
          <p:nvPr/>
        </p:nvSpPr>
        <p:spPr>
          <a:xfrm>
            <a:off x="798314" y="2044444"/>
            <a:ext cx="16855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เสนอรายละเอียด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การเปลี่ยนแปลงของนักเรียน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ที่เป็นผลจากการจัดการเรียนรู้ของครู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0477ED9-A6EA-4F7E-A20C-A36BC7BE9FCE}"/>
              </a:ext>
            </a:extLst>
          </p:cNvPr>
          <p:cNvSpPr/>
          <p:nvPr/>
        </p:nvSpPr>
        <p:spPr>
          <a:xfrm>
            <a:off x="10539279" y="866983"/>
            <a:ext cx="1599381" cy="101759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CC787B7-BA41-482A-9740-7C7C5374DC57}"/>
              </a:ext>
            </a:extLst>
          </p:cNvPr>
          <p:cNvSpPr/>
          <p:nvPr/>
        </p:nvSpPr>
        <p:spPr>
          <a:xfrm>
            <a:off x="10446901" y="723523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92A81336-8162-49E7-A686-6A3B07C7CE40}"/>
              </a:ext>
            </a:extLst>
          </p:cNvPr>
          <p:cNvSpPr/>
          <p:nvPr/>
        </p:nvSpPr>
        <p:spPr>
          <a:xfrm>
            <a:off x="10386172" y="123216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E1B3593-6F9E-457A-9C66-CACEF60ADED8}"/>
              </a:ext>
            </a:extLst>
          </p:cNvPr>
          <p:cNvSpPr txBox="1"/>
          <p:nvPr/>
        </p:nvSpPr>
        <p:spPr>
          <a:xfrm>
            <a:off x="10353065" y="734866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D83B94C-3038-45B4-882F-8E694240CA9C}"/>
              </a:ext>
            </a:extLst>
          </p:cNvPr>
          <p:cNvSpPr txBox="1"/>
          <p:nvPr/>
        </p:nvSpPr>
        <p:spPr>
          <a:xfrm>
            <a:off x="10547358" y="1000619"/>
            <a:ext cx="1636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นำประเด็นจากกลุ่มย่อยมาแลกเปลี่ยนในกลุ่มใหญ่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10DF9FD-D4C8-4AC8-964B-0D5CE3D457E7}"/>
              </a:ext>
            </a:extLst>
          </p:cNvPr>
          <p:cNvSpPr txBox="1"/>
          <p:nvPr/>
        </p:nvSpPr>
        <p:spPr>
          <a:xfrm>
            <a:off x="10830797" y="649934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11.30 – 12.00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3CA684D-E944-43E4-AF0C-9EFA10D052B6}"/>
              </a:ext>
            </a:extLst>
          </p:cNvPr>
          <p:cNvSpPr/>
          <p:nvPr/>
        </p:nvSpPr>
        <p:spPr>
          <a:xfrm>
            <a:off x="2636400" y="2033269"/>
            <a:ext cx="1599381" cy="101759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9CD4D68-B55A-4309-9C04-8F8557B76DEB}"/>
              </a:ext>
            </a:extLst>
          </p:cNvPr>
          <p:cNvSpPr/>
          <p:nvPr/>
        </p:nvSpPr>
        <p:spPr>
          <a:xfrm>
            <a:off x="2528367" y="190503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8894EEB6-30F4-46FD-852F-2090BB88B454}"/>
              </a:ext>
            </a:extLst>
          </p:cNvPr>
          <p:cNvSpPr/>
          <p:nvPr/>
        </p:nvSpPr>
        <p:spPr>
          <a:xfrm>
            <a:off x="2482947" y="236720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B84095-A825-4779-AA4A-62673F81955A}"/>
              </a:ext>
            </a:extLst>
          </p:cNvPr>
          <p:cNvSpPr txBox="1"/>
          <p:nvPr/>
        </p:nvSpPr>
        <p:spPr>
          <a:xfrm>
            <a:off x="2434531" y="191637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D76505C-78C7-42CD-A04D-D59390C240AD}"/>
              </a:ext>
            </a:extLst>
          </p:cNvPr>
          <p:cNvSpPr txBox="1"/>
          <p:nvPr/>
        </p:nvSpPr>
        <p:spPr>
          <a:xfrm>
            <a:off x="2631311" y="2253957"/>
            <a:ext cx="162961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เข้ากลุ่มใหญ่ของโรงเรียน เพื่อ</a:t>
            </a:r>
            <a:r>
              <a:rPr kumimoji="0" lang="th-TH" sz="12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เตรียมข้อมูลสำหรับนำเสนอ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8F1FC32-A498-42E1-9D91-148639903073}"/>
              </a:ext>
            </a:extLst>
          </p:cNvPr>
          <p:cNvSpPr txBox="1"/>
          <p:nvPr/>
        </p:nvSpPr>
        <p:spPr>
          <a:xfrm>
            <a:off x="2894576" y="1942333"/>
            <a:ext cx="1083027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14.00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017CCBFD-A5CF-49E2-BD52-79B584D5A938}"/>
              </a:ext>
            </a:extLst>
          </p:cNvPr>
          <p:cNvSpPr txBox="1"/>
          <p:nvPr/>
        </p:nvSpPr>
        <p:spPr>
          <a:xfrm>
            <a:off x="4402747" y="2174388"/>
            <a:ext cx="3925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นำเสนอต่อผู้ทรงคุณวุฒิ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ปัญหาคืออะไร เราทำกิจกรรมอะไรไปแล้ว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และผลเป็นอย่างไร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(นำเสนอโรงเรียนละ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8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นาที/ผู้ทรงคุณวุฒิเติมเต็ม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E8717CCC-1B3C-4B10-ADC0-5D84AE531DE2}"/>
              </a:ext>
            </a:extLst>
          </p:cNvPr>
          <p:cNvSpPr/>
          <p:nvPr/>
        </p:nvSpPr>
        <p:spPr>
          <a:xfrm>
            <a:off x="10513869" y="307158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29" name="Arrow: Right 128">
            <a:extLst>
              <a:ext uri="{FF2B5EF4-FFF2-40B4-BE49-F238E27FC236}">
                <a16:creationId xmlns:a16="http://schemas.microsoft.com/office/drawing/2014/main" id="{AC461610-202C-471C-8D83-3BD27DB7812D}"/>
              </a:ext>
            </a:extLst>
          </p:cNvPr>
          <p:cNvSpPr/>
          <p:nvPr/>
        </p:nvSpPr>
        <p:spPr>
          <a:xfrm>
            <a:off x="10458934" y="358524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272759D-C1C0-4573-BA47-08BF42B44E03}"/>
              </a:ext>
            </a:extLst>
          </p:cNvPr>
          <p:cNvSpPr txBox="1"/>
          <p:nvPr/>
        </p:nvSpPr>
        <p:spPr>
          <a:xfrm>
            <a:off x="10420033" y="308292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F9D9CAE-8020-4C67-8CD7-8C1E98E01428}"/>
              </a:ext>
            </a:extLst>
          </p:cNvPr>
          <p:cNvSpPr txBox="1"/>
          <p:nvPr/>
        </p:nvSpPr>
        <p:spPr>
          <a:xfrm>
            <a:off x="10871628" y="3066439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</a:t>
            </a:r>
            <a:r>
              <a:rPr lang="en-US" sz="1000" b="1" dirty="0">
                <a:solidFill>
                  <a:srgbClr val="FF33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.10 – 12.00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27CECA9E-4BA4-4EB0-82DD-8CA6027600A3}"/>
              </a:ext>
            </a:extLst>
          </p:cNvPr>
          <p:cNvSpPr/>
          <p:nvPr/>
        </p:nvSpPr>
        <p:spPr>
          <a:xfrm>
            <a:off x="2705693" y="4453281"/>
            <a:ext cx="2255834" cy="99611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E7BF7F7-4BC6-4ABD-B8A6-6B0D6B35D717}"/>
              </a:ext>
            </a:extLst>
          </p:cNvPr>
          <p:cNvSpPr/>
          <p:nvPr/>
        </p:nvSpPr>
        <p:spPr>
          <a:xfrm>
            <a:off x="2605695" y="430982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20837AC-A0E0-41AF-B699-80516EAA2174}"/>
              </a:ext>
            </a:extLst>
          </p:cNvPr>
          <p:cNvSpPr txBox="1"/>
          <p:nvPr/>
        </p:nvSpPr>
        <p:spPr>
          <a:xfrm>
            <a:off x="2511859" y="432116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F2AF0A8-1247-4EAF-9595-FE1FB421BED6}"/>
              </a:ext>
            </a:extLst>
          </p:cNvPr>
          <p:cNvSpPr txBox="1"/>
          <p:nvPr/>
        </p:nvSpPr>
        <p:spPr>
          <a:xfrm>
            <a:off x="3378903" y="4319402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14.00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E99B8962-4A4B-4A6A-8FB5-BD816AD63897}"/>
              </a:ext>
            </a:extLst>
          </p:cNvPr>
          <p:cNvSpPr/>
          <p:nvPr/>
        </p:nvSpPr>
        <p:spPr>
          <a:xfrm>
            <a:off x="5107565" y="4453281"/>
            <a:ext cx="1677004" cy="99611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16EDF92-2465-45F6-B5FF-D6144766DA80}"/>
              </a:ext>
            </a:extLst>
          </p:cNvPr>
          <p:cNvSpPr/>
          <p:nvPr/>
        </p:nvSpPr>
        <p:spPr>
          <a:xfrm>
            <a:off x="5007566" y="430982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1" name="Arrow: Right 140">
            <a:extLst>
              <a:ext uri="{FF2B5EF4-FFF2-40B4-BE49-F238E27FC236}">
                <a16:creationId xmlns:a16="http://schemas.microsoft.com/office/drawing/2014/main" id="{FD5FC5C2-356A-4ED8-9ECA-6BF6843AE2E6}"/>
              </a:ext>
            </a:extLst>
          </p:cNvPr>
          <p:cNvSpPr/>
          <p:nvPr/>
        </p:nvSpPr>
        <p:spPr>
          <a:xfrm>
            <a:off x="4961527" y="4814288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6BE7308-04FA-47AA-B362-0905074DA23F}"/>
              </a:ext>
            </a:extLst>
          </p:cNvPr>
          <p:cNvSpPr txBox="1"/>
          <p:nvPr/>
        </p:nvSpPr>
        <p:spPr>
          <a:xfrm>
            <a:off x="4913730" y="432116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</a:t>
            </a: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C6E9082-53F5-4458-918C-65A06EBC48EC}"/>
              </a:ext>
            </a:extLst>
          </p:cNvPr>
          <p:cNvSpPr txBox="1"/>
          <p:nvPr/>
        </p:nvSpPr>
        <p:spPr>
          <a:xfrm>
            <a:off x="5335637" y="4637232"/>
            <a:ext cx="1273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นำเสนอต่อผู้ทรงคุณวุฒิ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55931B5-3CDD-4F87-9DD2-A0138ECD2299}"/>
              </a:ext>
            </a:extLst>
          </p:cNvPr>
          <p:cNvSpPr txBox="1"/>
          <p:nvPr/>
        </p:nvSpPr>
        <p:spPr>
          <a:xfrm>
            <a:off x="5427215" y="4308106"/>
            <a:ext cx="1150821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14.00 – 16.00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029D5DCF-2F8B-44E3-93FE-EC6FBA0823F9}"/>
              </a:ext>
            </a:extLst>
          </p:cNvPr>
          <p:cNvSpPr txBox="1"/>
          <p:nvPr/>
        </p:nvSpPr>
        <p:spPr>
          <a:xfrm>
            <a:off x="2767490" y="4659745"/>
            <a:ext cx="2243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โจทย์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ให้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นำกิจกรรม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จาก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Step </a:t>
            </a:r>
            <a:r>
              <a:rPr lang="en-US" sz="1400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3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.2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มาทำเป็น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Timeline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D0714B2-29CA-4670-A079-32E6B6444449}"/>
              </a:ext>
            </a:extLst>
          </p:cNvPr>
          <p:cNvSpPr/>
          <p:nvPr/>
        </p:nvSpPr>
        <p:spPr>
          <a:xfrm>
            <a:off x="8473146" y="2067050"/>
            <a:ext cx="1966122" cy="975932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AD89D994-D583-40C0-A573-261A93BE0DF6}"/>
              </a:ext>
            </a:extLst>
          </p:cNvPr>
          <p:cNvSpPr/>
          <p:nvPr/>
        </p:nvSpPr>
        <p:spPr>
          <a:xfrm>
            <a:off x="8381244" y="194143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id="{148FC859-FDBD-46CF-9DE0-3CF0F001EF2C}"/>
              </a:ext>
            </a:extLst>
          </p:cNvPr>
          <p:cNvSpPr/>
          <p:nvPr/>
        </p:nvSpPr>
        <p:spPr>
          <a:xfrm>
            <a:off x="8320339" y="2389074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02C786C-88D5-4187-A46D-502857D04855}"/>
              </a:ext>
            </a:extLst>
          </p:cNvPr>
          <p:cNvSpPr txBox="1"/>
          <p:nvPr/>
        </p:nvSpPr>
        <p:spPr>
          <a:xfrm>
            <a:off x="8289215" y="1957548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FC6753-D305-42FB-9B9C-6935E1AB4AFC}"/>
              </a:ext>
            </a:extLst>
          </p:cNvPr>
          <p:cNvSpPr txBox="1"/>
          <p:nvPr/>
        </p:nvSpPr>
        <p:spPr>
          <a:xfrm>
            <a:off x="8592026" y="2264411"/>
            <a:ext cx="1772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สะท้อนการเรียนรู้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วันที่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75CD273-D5E8-4E3A-917D-C337E13D4A9B}"/>
              </a:ext>
            </a:extLst>
          </p:cNvPr>
          <p:cNvSpPr txBox="1"/>
          <p:nvPr/>
        </p:nvSpPr>
        <p:spPr>
          <a:xfrm>
            <a:off x="8819457" y="1950870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16.00 – 17.00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A8DD7A94-8AB9-4A42-AFDD-7389D2FA9C36}"/>
              </a:ext>
            </a:extLst>
          </p:cNvPr>
          <p:cNvSpPr txBox="1"/>
          <p:nvPr/>
        </p:nvSpPr>
        <p:spPr>
          <a:xfrm>
            <a:off x="2817718" y="3179475"/>
            <a:ext cx="77336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kumimoji="0" lang="th-TH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เพื่อวิเคราะห์</a:t>
            </a:r>
            <a:r>
              <a:rPr kumimoji="0" lang="en-US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th-TH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kumimoji="0" lang="en-US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7 </a:t>
            </a:r>
            <a:r>
              <a:rPr kumimoji="0" lang="th-TH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ปัจจัย </a:t>
            </a:r>
            <a:r>
              <a:rPr lang="th-TH" sz="1100" b="1" dirty="0">
                <a:solidFill>
                  <a:prstClr val="black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ด้วยโจทย์</a:t>
            </a:r>
            <a:endParaRPr kumimoji="0" lang="th-TH" sz="11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258888" marR="0" lvl="0" indent="-1258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1 .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กิจกรรมที่ทำแล้ว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ควรที่จะปรับปรุง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(ปรับลด ปรับเพิ่ม หรือยกเลิก)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ให้ทบทวนว่า เพื่อให้บรรลุเป้าหมาย ครูเห็นว่า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กิจกรรมเก่า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ที่ไม่ทำ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จำเป็นต้องทำหรือไม่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หรือต้องตัดกิจกรรมใดออก หรือต้องเพิ่มเติมกิจกรรมใด  </a:t>
            </a:r>
            <a:endParaRPr kumimoji="0" lang="th-TH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1258888" marR="0" lvl="0" indent="-1258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วิเคราะห์ปัญหา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ไม่สามารถดำเนินกิจกรรม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ที่กำหนดในแผนได้ เกิดจากอุปสรรคอะไร (เป็นกิจกรรมที่ควรจะทำ แต่ยังดำเนินการไม่ได้)</a:t>
            </a:r>
          </a:p>
          <a:p>
            <a:pPr marL="1258888" marR="0" lvl="0" indent="-1258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กิจกรรมที่เห็น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ควรทำเพิ่มเติม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ให้บรรลุเป้าหมาย 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(จะมีหรือไม่มีก็ได้)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5CAB1C25-4A43-4961-9372-5A3F2F29115B}"/>
              </a:ext>
            </a:extLst>
          </p:cNvPr>
          <p:cNvSpPr txBox="1"/>
          <p:nvPr/>
        </p:nvSpPr>
        <p:spPr>
          <a:xfrm>
            <a:off x="7933010" y="3087189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9.10 – 11.10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283" name="Arrow: Right 282">
            <a:extLst>
              <a:ext uri="{FF2B5EF4-FFF2-40B4-BE49-F238E27FC236}">
                <a16:creationId xmlns:a16="http://schemas.microsoft.com/office/drawing/2014/main" id="{23E18965-2847-47A5-A59C-B9D8AF32E8B9}"/>
              </a:ext>
            </a:extLst>
          </p:cNvPr>
          <p:cNvSpPr/>
          <p:nvPr/>
        </p:nvSpPr>
        <p:spPr>
          <a:xfrm>
            <a:off x="2518343" y="481143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9921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DFD288-B65F-4596-A1F4-C0582CC233E8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6026FE-7598-415C-A3FF-94F0EB245958}"/>
              </a:ext>
            </a:extLst>
          </p:cNvPr>
          <p:cNvSpPr txBox="1"/>
          <p:nvPr/>
        </p:nvSpPr>
        <p:spPr>
          <a:xfrm>
            <a:off x="4675357" y="1260465"/>
            <a:ext cx="28712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1.1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78F79D-7510-4999-B661-C8FF7A47C75A}"/>
              </a:ext>
            </a:extLst>
          </p:cNvPr>
          <p:cNvSpPr txBox="1"/>
          <p:nvPr/>
        </p:nvSpPr>
        <p:spPr>
          <a:xfrm>
            <a:off x="244877" y="2555165"/>
            <a:ext cx="11732261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28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Recap </a:t>
            </a:r>
            <a:r>
              <a:rPr lang="th-TH" sz="28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การบ้าน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เพื่อให้ทุกคนเห็นภาพใหญ่ตรงกัน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lvl="0" algn="ctr">
              <a:defRPr/>
            </a:pPr>
            <a:endParaRPr lang="th-TH" sz="2800" b="1" dirty="0">
              <a:solidFill>
                <a:prstClr val="black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457200" lvl="0" indent="-168275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มีเป้าหมายพัฒนานักเรียน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ที่สอดคล้องกับ </a:t>
            </a:r>
            <a:r>
              <a:rPr lang="en-US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มีเรื่องอะไรบ้าง </a:t>
            </a:r>
          </a:p>
          <a:p>
            <a:pPr marL="457200" lvl="0" indent="-168275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เลือกกิจกรรมที่ตอบโจทย์เป้าหมาย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การพัฒนานักเรียน </a:t>
            </a:r>
          </a:p>
          <a:p>
            <a:pPr marL="457200" lvl="0" indent="-168275">
              <a:lnSpc>
                <a:spcPct val="150000"/>
              </a:lnSpc>
              <a:defRPr/>
            </a:pP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(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ภาษาไทย 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คิดวิเคราะห์คณิตศาสตร์ 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สมรรถนะการทำงาน)</a:t>
            </a:r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3D01A0-D114-413F-BC64-0765CBEC3AB1}"/>
              </a:ext>
            </a:extLst>
          </p:cNvPr>
          <p:cNvSpPr txBox="1"/>
          <p:nvPr/>
        </p:nvSpPr>
        <p:spPr>
          <a:xfrm>
            <a:off x="5470237" y="6519446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BB3D95-4979-4DF4-92B5-0152D4069A35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4" name="Picture 33" descr="Logo&#10;&#10;Description generated with very high confidence">
              <a:extLst>
                <a:ext uri="{FF2B5EF4-FFF2-40B4-BE49-F238E27FC236}">
                  <a16:creationId xmlns:a16="http://schemas.microsoft.com/office/drawing/2014/main" id="{2E815EF9-8E90-45FE-AD07-330BE1CE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6FA04B-F5A1-4AD8-9C8C-D94AA75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38A3691-1473-4FB0-81F5-8F086F8F7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666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210394"/>
              </p:ext>
            </p:extLst>
          </p:nvPr>
        </p:nvGraphicFramePr>
        <p:xfrm>
          <a:off x="199073" y="1893357"/>
          <a:ext cx="11793853" cy="4551680"/>
        </p:xfrm>
        <a:graphic>
          <a:graphicData uri="http://schemas.openxmlformats.org/drawingml/2006/table">
            <a:tbl>
              <a:tblPr firstRow="1" bandRow="1"/>
              <a:tblGrid>
                <a:gridCol w="2801158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3092659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3685592">
                  <a:extLst>
                    <a:ext uri="{9D8B030D-6E8A-4147-A177-3AD203B41FA5}">
                      <a16:colId xmlns:a16="http://schemas.microsoft.com/office/drawing/2014/main" val="1531915327"/>
                    </a:ext>
                  </a:extLst>
                </a:gridCol>
                <a:gridCol w="2214444">
                  <a:extLst>
                    <a:ext uri="{9D8B030D-6E8A-4147-A177-3AD203B41FA5}">
                      <a16:colId xmlns:a16="http://schemas.microsoft.com/office/drawing/2014/main" val="2150592750"/>
                    </a:ext>
                  </a:extLst>
                </a:gridCol>
              </a:tblGrid>
              <a:tr h="3114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Red Zone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(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เรื่อง)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ความก้าวหน้าของนักเรียน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กิจกรรมที่ตอบโจทย์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เป้าหมายการพัฒนานักเรียน 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เจ้าของเรื่อง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70840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เรื่องเล่าชาวกูย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เด็กกลุ่มทั่วไป</a:t>
                      </a:r>
                      <a:endParaRPr lang="th-TH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นางอุไรวรรณ  สิงจานุสงค์ 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668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1.3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สอนเสริมสำหรับกลุ่มเรียนรู้ช้า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32144"/>
                  </a:ext>
                </a:extLst>
              </a:tr>
              <a:tr h="194802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คิดคำนวณ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ท่องสูตรคูณหรรษา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กิจกรรมคิดเลขเร็วก่อนเรียนคณิตศาสตร์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838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2.3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โครงการตลาดนัดโรงเรียน เดือนละ 1 ครั้ง จัดโครงการตลาดนัด  เพื่อนักเรียนได้สำรวจราคา และมีประสบการณ์ในการใช้คณิตศาสตร์ในการซื้อขาย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นางสุภานี  แก้วอุดร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77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2.4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 ให้นักเรียนเก่งช่วยนักเรียนที่อ่อน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89600"/>
                  </a:ext>
                </a:extLst>
              </a:tr>
              <a:tr h="21081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ความรับผิดชอบ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3.1 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กิจกรรมคัดแยกขยะรีไซเคิลในโรงเรียน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  <a:tr h="210818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3.2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กิจกรรมจิตอาสาอย่างเข้มข้น</a:t>
                      </a:r>
                      <a:endParaRPr lang="en-US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26190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54560" y="987952"/>
            <a:ext cx="11341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lang="en-US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Recap </a:t>
            </a:r>
            <a:r>
              <a:rPr lang="th-TH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การบ้าน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เพื่อให้ทุกคนเห็นภาพใหญ่ตรงกัน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sz="1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457200" lvl="0">
              <a:defRPr/>
            </a:pP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มีเป้าหมายพัฒนานักเรียน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ที่สอดคล้องกับ </a:t>
            </a:r>
            <a:r>
              <a:rPr lang="en-US" sz="16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มีเรื่องอะไรบ้าง </a:t>
            </a:r>
          </a:p>
          <a:p>
            <a:pPr marL="457200" lvl="0">
              <a:defRPr/>
            </a:pP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เลือกกิจกรรมที่ตอบโจทย์เป้าหมาย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การพัฒนานักเรียน  (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ภาษาไทย  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คิดวิเคราะห์คณิตศาสตร์  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สมรรถนะการทำงาน)</a:t>
            </a:r>
            <a:endParaRPr lang="th-TH" sz="16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B6573-8163-4663-8B06-141CB373296C}"/>
              </a:ext>
            </a:extLst>
          </p:cNvPr>
          <p:cNvSpPr txBox="1"/>
          <p:nvPr/>
        </p:nvSpPr>
        <p:spPr>
          <a:xfrm>
            <a:off x="5514750" y="6519446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90E291-3C07-46DD-8FE3-5E3727531450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6" name="Picture 25" descr="Logo&#10;&#10;Description generated with very high confidence">
              <a:extLst>
                <a:ext uri="{FF2B5EF4-FFF2-40B4-BE49-F238E27FC236}">
                  <a16:creationId xmlns:a16="http://schemas.microsoft.com/office/drawing/2014/main" id="{3FE3B376-312A-41DB-8E95-947D7711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40DE897-56C1-47BC-B20D-331F75100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80515C7-1686-4660-9D20-5B5B0277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630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0000500000000000000" pitchFamily="2" charset="-34"/>
                  <a:cs typeface="Kanit" panose="00000500000000000000" pitchFamily="2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anose="00000500000000000000" pitchFamily="2" charset="-34"/>
                  <a:ea typeface="Tahoma" panose="020B0604030504040204" pitchFamily="34" charset="0"/>
                  <a:cs typeface="Kanit" panose="00000500000000000000" pitchFamily="2" charset="-34"/>
                </a:rPr>
                <a:t>วิเคราะห์การเปลี่ยนแปลงของนักเรียน</a:t>
              </a:r>
              <a:endPara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596748"/>
              </p:ext>
            </p:extLst>
          </p:nvPr>
        </p:nvGraphicFramePr>
        <p:xfrm>
          <a:off x="199073" y="2165750"/>
          <a:ext cx="11793853" cy="4617720"/>
        </p:xfrm>
        <a:graphic>
          <a:graphicData uri="http://schemas.openxmlformats.org/drawingml/2006/table">
            <a:tbl>
              <a:tblPr firstRow="1" bandRow="1"/>
              <a:tblGrid>
                <a:gridCol w="2687250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3852805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3593592">
                  <a:extLst>
                    <a:ext uri="{9D8B030D-6E8A-4147-A177-3AD203B41FA5}">
                      <a16:colId xmlns:a16="http://schemas.microsoft.com/office/drawing/2014/main" val="1531915327"/>
                    </a:ext>
                  </a:extLst>
                </a:gridCol>
                <a:gridCol w="1660206">
                  <a:extLst>
                    <a:ext uri="{9D8B030D-6E8A-4147-A177-3AD203B41FA5}">
                      <a16:colId xmlns:a16="http://schemas.microsoft.com/office/drawing/2014/main" val="2150592750"/>
                    </a:ext>
                  </a:extLst>
                </a:gridCol>
              </a:tblGrid>
              <a:tr h="4841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4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Red Zone</a:t>
                      </a: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( </a:t>
                      </a: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 </a:t>
                      </a:r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เรื่อง)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</a:t>
                      </a:r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ความก้าวหน้าของนักเรียน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กิจกรรมที่ตอบโจทย์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algn="ctr"/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เป้าหมายการพัฒนานักเรียน 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</a:t>
                      </a:r>
                      <a:r>
                        <a:rPr lang="th-TH" sz="14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เจ้าของเรื่อง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244219">
                <a:tc rowSpan="5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rgbClr val="C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 </a:t>
                      </a:r>
                      <a:r>
                        <a:rPr lang="th-TH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(เด็กพิเศษ เรียนรู้ช้า)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(ผอ.เป็นผู้รับผิดชอบหลัก)</a:t>
                      </a:r>
                      <a:endParaRPr lang="en-US" sz="1100" b="1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5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แบบประเมินการอ่านคำพื้นฐาน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(วัดความสามารถการอ่าน)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เด็กกลุ่มปกติ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72.24 หลัง 83.86 </a:t>
                      </a:r>
                      <a:r>
                        <a:rPr lang="th-TH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11.62)</a:t>
                      </a:r>
                      <a:endParaRPr lang="en-US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เด็กกลุ่มเรียนรู้ช้า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ก่อน 54.27 หลัง. 68.26 </a:t>
                      </a:r>
                      <a:r>
                        <a:rPr lang="th-TH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 13.99)</a:t>
                      </a:r>
                    </a:p>
                    <a:p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แบบประเมินการเขียนคำพื้นฐาน (</a:t>
                      </a: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วัดความสามารถการเขียน)</a:t>
                      </a:r>
                      <a:endParaRPr kumimoji="0" lang="th-TH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เด็กกลุ่มปกติ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71.54 หลัง 84.24 </a:t>
                      </a:r>
                      <a:r>
                        <a:rPr lang="th-TH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  12.7)</a:t>
                      </a:r>
                      <a:endParaRPr lang="en-US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เด็กกลุ่มเรียนรู้ช้า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48.27 หลัง 67.45  </a:t>
                      </a:r>
                      <a:r>
                        <a:rPr lang="th-TH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19.18)</a:t>
                      </a:r>
                      <a:endParaRPr lang="en-US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1.1 </a:t>
                      </a:r>
                      <a:r>
                        <a:rPr lang="th-TH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กิจกรรมสอนซ่อมเสริมโดยใช้แผน </a:t>
                      </a:r>
                      <a:r>
                        <a:rPr lang="en-US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IEP</a:t>
                      </a:r>
                      <a:endParaRPr lang="th-TH" sz="1100" b="1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rowSpan="5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นางลูกน้ำ บุญทัพไทย</a:t>
                      </a:r>
                      <a:endParaRPr lang="en-US" sz="1100" b="1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248194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1.2 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โครงการยกระดับคุณภาพผู้เรียน (กิจกรรมลดเวลาเรียน เพิ่มเวลารู้)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668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1.3 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โครงการยกระดับคุณภาพผู้เรียน (</a:t>
                      </a:r>
                      <a:r>
                        <a:rPr lang="en-US" sz="1100" b="1" i="0" dirty="0" err="1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</a:t>
                      </a:r>
                      <a:r>
                        <a:rPr lang="th-TH" sz="1100" b="1" i="0" dirty="0" err="1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ิจ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กรรมการจัดการเรียนรู้แบบ </a:t>
                      </a:r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Active learning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  <a:endParaRPr lang="en-US" sz="1100" b="1" i="0" dirty="0">
                        <a:highlight>
                          <a:srgbClr val="FFFF00"/>
                        </a:highlight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321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1.4  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โครงการอ่านออก เขียนได้พร้อมทักษะการคิดวิเคราะห์</a:t>
                      </a:r>
                      <a:endParaRPr lang="en-US" sz="1100" b="1" i="0" dirty="0">
                        <a:highlight>
                          <a:srgbClr val="FFFF00"/>
                        </a:highlight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996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1.5 </a:t>
                      </a:r>
                      <a:r>
                        <a:rPr lang="th-TH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กิจกรรมเพื่อนช่วยเพื่อน</a:t>
                      </a:r>
                      <a:endParaRPr lang="en-US" sz="1100" b="1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30432"/>
                  </a:ext>
                </a:extLst>
              </a:tr>
              <a:tr h="194802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rgbClr val="C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 </a:t>
                      </a:r>
                      <a:r>
                        <a:rPr lang="th-TH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คิด คำนวณ</a:t>
                      </a:r>
                      <a:endParaRPr lang="th-TH" sz="11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(ผอ.เป็นผู้รับผิดชอบหลัก)</a:t>
                      </a:r>
                      <a:endParaRPr lang="en-US" sz="1100" b="1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100" b="1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แบบทดสอบวัดความสามารถด้านคำนวณตามระดับชั้นที่หลักสูตรกำหนด  (วัดความสามารถด้านคำนวณ)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เด็กกลุ่มปกติ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52.24 หลัง 71.25 </a:t>
                      </a:r>
                      <a:r>
                        <a:rPr lang="th-TH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19.01)</a:t>
                      </a:r>
                    </a:p>
                    <a:p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เด็กกลุ่มเรียนรู้ช้า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43.24 หลัง 54.25 </a:t>
                      </a:r>
                      <a:r>
                        <a:rPr lang="th-TH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11.01) </a:t>
                      </a:r>
                      <a:endParaRPr lang="en-US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endParaRPr lang="en-US" sz="11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2.1 </a:t>
                      </a:r>
                      <a:r>
                        <a:rPr lang="th-TH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กิจกรรมสอนซ่อมเสริมโดยใช้แผน </a:t>
                      </a:r>
                      <a:r>
                        <a:rPr lang="en-US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IEP</a:t>
                      </a:r>
                      <a:endParaRPr lang="en-US" sz="11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นางลูกน้ำ บุญทัพไทย</a:t>
                      </a:r>
                      <a:endParaRPr lang="en-US" sz="1100" b="1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endParaRPr lang="en-US" sz="11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255152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2.2</a:t>
                      </a:r>
                      <a:r>
                        <a:rPr lang="th-TH" sz="1100" b="0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โครงการยกระดับคุณภาพผู้เรียน (กิจกรรมลดเวลาเรียน เพิ่มเวลารู้)</a:t>
                      </a:r>
                      <a:endParaRPr lang="th-TH" sz="1100" b="0" i="0" dirty="0">
                        <a:highlight>
                          <a:srgbClr val="FFFF00"/>
                        </a:highlight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83829"/>
                  </a:ext>
                </a:extLst>
              </a:tr>
              <a:tr h="259127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2.3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โครงการยกระดับคุณภาพผู้เรียน (</a:t>
                      </a:r>
                      <a:r>
                        <a:rPr lang="en-US" sz="1100" b="1" i="0" dirty="0" err="1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</a:t>
                      </a:r>
                      <a:r>
                        <a:rPr lang="th-TH" sz="1100" b="1" i="0" dirty="0" err="1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ิจ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กรรมการจัดการเรียนรู้แบบ </a:t>
                      </a:r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Active learning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7702"/>
                  </a:ext>
                </a:extLst>
              </a:tr>
              <a:tr h="244992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2.4</a:t>
                      </a:r>
                      <a:r>
                        <a:rPr lang="en-US" sz="1100" b="0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1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กิจกรรมเพื่อนช่วยเพื่อน</a:t>
                      </a:r>
                      <a:r>
                        <a:rPr lang="en-US" sz="1100" b="0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89600"/>
                  </a:ext>
                </a:extLst>
              </a:tr>
              <a:tr h="657261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rgbClr val="C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ขาดความรับผิดชอบ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1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(ผอ.เป็นผู้รับผิดชอบหลัก)</a:t>
                      </a:r>
                      <a:endParaRPr lang="en-US" sz="1100" b="1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เครื่องมือแบบบันทึกการส่งงาน (วัดการส่งงานของนักเรียน)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เด็กกลุ่มปกติ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b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</a:t>
                      </a: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76.21 </a:t>
                      </a:r>
                      <a:r>
                        <a:rPr lang="th-TH" sz="1100" b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87.12 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10.91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เด็กกลุ่มเรียนรู้ช้า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64.97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 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75.78  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10.81 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เครื่องมือแบบประเมินชื้นงาน (วัดคุณภาพงานของนักเรียน)</a:t>
                      </a:r>
                    </a:p>
                    <a:p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เด็กกลุ่มปกติ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70.13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 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81.27 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11.24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เด็กกลุ่มเรียนรู้ช้า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53.28 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61.24  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7.96</a:t>
                      </a:r>
                      <a:r>
                        <a:rPr lang="th-TH" sz="11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  <a:endParaRPr lang="en-US" sz="1100" b="1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3.1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100" b="1" u="none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โครงการยกระดับคุณภาพผู้เรียน (กิจกรรมการจัดการเรียนรู้แบบ </a:t>
                      </a:r>
                      <a:r>
                        <a:rPr lang="en-US" sz="1100" b="1" u="none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Active Learning 8</a:t>
                      </a:r>
                      <a:r>
                        <a:rPr lang="th-TH" sz="1100" b="1" u="none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กลุ่มสาระ</a:t>
                      </a:r>
                      <a:r>
                        <a:rPr lang="en-US" sz="1100" b="1" u="none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, </a:t>
                      </a:r>
                      <a:r>
                        <a:rPr lang="th-TH" sz="1100" b="1" u="none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กิจกรรมห้องเรียนคุณภาพ,กิจกรรมลดเวลาเรียนเพิ่มเวลารู้)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ครูประจำชั้นทุกคน</a:t>
                      </a:r>
                      <a:endParaRPr lang="en-US" sz="1100" b="1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  <a:tr h="210818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3.2</a:t>
                      </a:r>
                      <a:r>
                        <a:rPr lang="th-TH" sz="1100" b="1" i="0" dirty="0"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100" b="1" i="0" u="none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โครงการส่งเสริมกิจกรรมค่ายบูรณาการวิชาการ</a:t>
                      </a:r>
                      <a:endParaRPr lang="en-US" sz="1100" b="1" i="0" dirty="0">
                        <a:highlight>
                          <a:srgbClr val="FFFF00"/>
                        </a:highlight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1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นางสายไหม พรมเก่า</a:t>
                      </a:r>
                      <a:endParaRPr lang="en-US" sz="1100" b="1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26190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54560" y="856510"/>
            <a:ext cx="11341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600" b="1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โจทย์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: </a:t>
            </a:r>
            <a:r>
              <a:rPr lang="en-US" sz="16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Recap </a:t>
            </a:r>
            <a:r>
              <a:rPr lang="th-TH" sz="16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การบ้าน </a:t>
            </a:r>
            <a:r>
              <a:rPr lang="th-TH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เพื่อให้ทุกคนเห็นภาพใหญ่ตรงกัน</a:t>
            </a:r>
            <a:r>
              <a:rPr lang="en-US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endParaRPr lang="th-TH" sz="1600" b="1" dirty="0">
              <a:solidFill>
                <a:srgbClr val="7030A0"/>
              </a:solidFill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  <a:p>
            <a:pPr marL="457200" lvl="0">
              <a:defRPr/>
            </a:pPr>
            <a:r>
              <a:rPr lang="en-US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1. </a:t>
            </a:r>
            <a:r>
              <a:rPr lang="th-TH" sz="16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มีเป้าหมายพัฒนานักเรียน</a:t>
            </a:r>
            <a:r>
              <a:rPr lang="th-TH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ที่สอดคล้องกับ </a:t>
            </a:r>
            <a:r>
              <a:rPr lang="en-US" sz="1600" b="1" dirty="0">
                <a:solidFill>
                  <a:srgbClr val="FF00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Red Zone </a:t>
            </a:r>
            <a:r>
              <a:rPr lang="th-TH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มีเรื่องอะไรบ้าง </a:t>
            </a:r>
          </a:p>
          <a:p>
            <a:pPr marL="457200" lvl="0">
              <a:defRPr/>
            </a:pPr>
            <a:r>
              <a:rPr lang="en-US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2. </a:t>
            </a:r>
            <a:r>
              <a:rPr lang="th-TH" sz="16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เลือกกิจกรรมที่ตอบโจทย์เป้าหมาย</a:t>
            </a:r>
            <a:r>
              <a:rPr lang="th-TH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การพัฒนานักเรียน  (</a:t>
            </a:r>
            <a:r>
              <a:rPr lang="en-US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1.</a:t>
            </a:r>
            <a:r>
              <a:rPr lang="th-TH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ภาษาไทย  </a:t>
            </a:r>
            <a:r>
              <a:rPr lang="en-US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2.</a:t>
            </a:r>
            <a:r>
              <a:rPr lang="th-TH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คิดวิเคราะห์คณิตศาสตร์  </a:t>
            </a:r>
            <a:r>
              <a:rPr lang="en-US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3.</a:t>
            </a:r>
            <a:r>
              <a:rPr lang="th-TH" sz="16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สมรรถนะการทำงาน)</a:t>
            </a:r>
            <a:endParaRPr lang="th-TH" sz="1600" b="1" dirty="0">
              <a:solidFill>
                <a:srgbClr val="7030A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B6573-8163-4663-8B06-141CB373296C}"/>
              </a:ext>
            </a:extLst>
          </p:cNvPr>
          <p:cNvSpPr txBox="1"/>
          <p:nvPr/>
        </p:nvSpPr>
        <p:spPr>
          <a:xfrm>
            <a:off x="3520322" y="1704626"/>
            <a:ext cx="515135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u="sng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ตัวอย่าง</a:t>
            </a:r>
            <a:r>
              <a:rPr lang="th-TH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โรงเรียนบ้านน้ำเขียว (น้ำเขียววิทยาคม) จ.สุรินทร์</a:t>
            </a:r>
            <a:endParaRPr lang="en-US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90E291-3C07-46DD-8FE3-5E3727531450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6" name="Picture 25" descr="Logo&#10;&#10;Description generated with very high confidence">
              <a:extLst>
                <a:ext uri="{FF2B5EF4-FFF2-40B4-BE49-F238E27FC236}">
                  <a16:creationId xmlns:a16="http://schemas.microsoft.com/office/drawing/2014/main" id="{3FE3B376-312A-41DB-8E95-947D7711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40DE897-56C1-47BC-B20D-331F75100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80515C7-1686-4660-9D20-5B5B0277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814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DFD288-B65F-4596-A1F4-C0582CC233E8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6026FE-7598-415C-A3FF-94F0EB245958}"/>
              </a:ext>
            </a:extLst>
          </p:cNvPr>
          <p:cNvSpPr txBox="1"/>
          <p:nvPr/>
        </p:nvSpPr>
        <p:spPr>
          <a:xfrm>
            <a:off x="4675357" y="1260465"/>
            <a:ext cx="294343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1.2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78F79D-7510-4999-B661-C8FF7A47C75A}"/>
              </a:ext>
            </a:extLst>
          </p:cNvPr>
          <p:cNvSpPr txBox="1"/>
          <p:nvPr/>
        </p:nvSpPr>
        <p:spPr>
          <a:xfrm>
            <a:off x="258908" y="2526424"/>
            <a:ext cx="11664977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lang="en-US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lang="th-TH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lang="en-US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ตามประเด็นใน 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เพื่อวิเคราะห์ </a:t>
            </a:r>
            <a:endParaRPr lang="en-US" sz="32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 algn="ctr">
              <a:defRPr/>
            </a:pP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การเปลี่ยนแปลงของนักเรียน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(ใช้เครื่องมืออะไร และเกิดผลอย่างไร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168275" lvl="0" indent="176213">
              <a:defRPr/>
            </a:pPr>
            <a:endParaRPr lang="th-TH" sz="2400" b="1" dirty="0">
              <a:solidFill>
                <a:prstClr val="black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68275" indent="1762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เชิงปริมาณ 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ภาพใหญ่ จำนวนที่ลดลงของปัญหา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(คะแนนค่า </a:t>
            </a:r>
            <a:r>
              <a:rPr lang="en-US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Mean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หรือจำนวนคน)</a:t>
            </a:r>
            <a:r>
              <a:rPr lang="en-US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endParaRPr lang="th-TH" sz="200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marL="168275" indent="1762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เชิงคุณภาพ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ครูสามารถระบุได้ว่า นักเรียนดีขึ้นในประเด็นไหนบ้าง  รวมทั้งการเปลี่ยนแปลงด้านวิชาการของ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marL="168275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                           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นักเรียน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อ่านได้ เขียนได้ สะกดคำได้ </a:t>
            </a:r>
          </a:p>
          <a:p>
            <a:pPr marL="168275" indent="1762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พฤติกรรมของนักเรียน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เป็นอย่างไร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มีความสนใจในการเรียนรู้มากขึ้น  เด็กเกเรน้อยลง</a:t>
            </a:r>
          </a:p>
          <a:p>
            <a:pPr marL="457200" lvl="0" indent="-168275">
              <a:lnSpc>
                <a:spcPct val="150000"/>
              </a:lnSpc>
              <a:defRPr/>
            </a:pPr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3D01A0-D114-413F-BC64-0765CBEC3AB1}"/>
              </a:ext>
            </a:extLst>
          </p:cNvPr>
          <p:cNvSpPr txBox="1"/>
          <p:nvPr/>
        </p:nvSpPr>
        <p:spPr>
          <a:xfrm>
            <a:off x="5443622" y="6519446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105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486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329566" cy="762335"/>
            <a:chOff x="4786370" y="576684"/>
            <a:chExt cx="7329566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5097253" y="761591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1.2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C8F05-FDB5-41B0-B06A-3FB23B0A6C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1" name="Picture 20" descr="Logo&#10;&#10;Description generated with very high confidence">
              <a:extLst>
                <a:ext uri="{FF2B5EF4-FFF2-40B4-BE49-F238E27FC236}">
                  <a16:creationId xmlns:a16="http://schemas.microsoft.com/office/drawing/2014/main" id="{07FF0D26-86A5-4634-8AB1-7924F98B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3E6D18-8B4B-4BA6-8F55-0A021E5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734EE7-4FA7-4DC5-B6BE-981A3130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E75C36A-ABBD-495A-93AA-5F4DE79FACCB}"/>
              </a:ext>
            </a:extLst>
          </p:cNvPr>
          <p:cNvSpPr txBox="1"/>
          <p:nvPr/>
        </p:nvSpPr>
        <p:spPr>
          <a:xfrm>
            <a:off x="93024" y="1071420"/>
            <a:ext cx="1200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แบ่งกลุ่มตามประเด็นใน 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FF7425-C5D3-4B5E-AA8B-F611856664B9}"/>
              </a:ext>
            </a:extLst>
          </p:cNvPr>
          <p:cNvSpPr/>
          <p:nvPr/>
        </p:nvSpPr>
        <p:spPr>
          <a:xfrm>
            <a:off x="172723" y="5198647"/>
            <a:ext cx="11846556" cy="1538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7B9388-AFF9-4813-98F2-C45C1C3AC1B5}"/>
              </a:ext>
            </a:extLst>
          </p:cNvPr>
          <p:cNvSpPr txBox="1"/>
          <p:nvPr/>
        </p:nvSpPr>
        <p:spPr>
          <a:xfrm>
            <a:off x="226729" y="5269533"/>
            <a:ext cx="117071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การแชร์กลุ่มใหญ่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โดยให้ทั้ง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กลุ่มมาแชร์ร่วมกัน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หลัก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 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PPT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ลงฟลิปชาร์ต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173037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หมายเหตุ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ทีมงาน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ถ่ายรูปฟลิปชาร์ตกลุ่มย่อยทุกกลุ่มและฟลิปชาร์ตกลุ่มใหญ่ </a:t>
            </a:r>
            <a:r>
              <a:rPr lang="th-TH" sz="1400" b="1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พร้อม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ส่งกลับมาที่ส่วนกลางลงอัลบัมไลน์กลุ่ม “คณะทำงาน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DE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ปีที่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”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D2776A3-9499-4117-8F85-3003B9419E62}"/>
              </a:ext>
            </a:extLst>
          </p:cNvPr>
          <p:cNvSpPr/>
          <p:nvPr/>
        </p:nvSpPr>
        <p:spPr>
          <a:xfrm>
            <a:off x="2505449" y="2017839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D2694E9-2D84-490A-8DA9-CE7DE63E8582}"/>
              </a:ext>
            </a:extLst>
          </p:cNvPr>
          <p:cNvSpPr/>
          <p:nvPr/>
        </p:nvSpPr>
        <p:spPr>
          <a:xfrm>
            <a:off x="5467552" y="2022564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9F263E-838E-4F70-8FA6-80544D6DF93E}"/>
              </a:ext>
            </a:extLst>
          </p:cNvPr>
          <p:cNvSpPr/>
          <p:nvPr/>
        </p:nvSpPr>
        <p:spPr>
          <a:xfrm>
            <a:off x="8353936" y="2017839"/>
            <a:ext cx="1351280" cy="1351280"/>
          </a:xfrm>
          <a:prstGeom prst="ellipse">
            <a:avLst/>
          </a:prstGeom>
          <a:solidFill>
            <a:srgbClr val="DCB9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D5F5F6-6CD1-4E40-AC34-70FAEEDDD1A9}"/>
              </a:ext>
            </a:extLst>
          </p:cNvPr>
          <p:cNvSpPr txBox="1"/>
          <p:nvPr/>
        </p:nvSpPr>
        <p:spPr>
          <a:xfrm>
            <a:off x="2689608" y="2485315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BCAD44-213E-445D-9C0D-91E15A384653}"/>
              </a:ext>
            </a:extLst>
          </p:cNvPr>
          <p:cNvSpPr txBox="1"/>
          <p:nvPr/>
        </p:nvSpPr>
        <p:spPr>
          <a:xfrm>
            <a:off x="1976922" y="3970150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A3DE71-08DD-4E7F-B94D-F2D1340C2447}"/>
              </a:ext>
            </a:extLst>
          </p:cNvPr>
          <p:cNvSpPr txBox="1"/>
          <p:nvPr/>
        </p:nvSpPr>
        <p:spPr>
          <a:xfrm>
            <a:off x="4939026" y="3969004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342C65-D20A-473E-80AE-015AC7733CE6}"/>
              </a:ext>
            </a:extLst>
          </p:cNvPr>
          <p:cNvSpPr txBox="1"/>
          <p:nvPr/>
        </p:nvSpPr>
        <p:spPr>
          <a:xfrm>
            <a:off x="7825410" y="3969003"/>
            <a:ext cx="240833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Fa SCBF 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Note SCBF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(ลงฟลิปชาร์ต)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B3BE0760-C7C9-4C07-9265-8F9FFA1E152A}"/>
              </a:ext>
            </a:extLst>
          </p:cNvPr>
          <p:cNvSpPr/>
          <p:nvPr/>
        </p:nvSpPr>
        <p:spPr>
          <a:xfrm>
            <a:off x="303089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24CC69E2-FAB0-42C1-B9B1-D36195385DB3}"/>
              </a:ext>
            </a:extLst>
          </p:cNvPr>
          <p:cNvSpPr/>
          <p:nvPr/>
        </p:nvSpPr>
        <p:spPr>
          <a:xfrm>
            <a:off x="6011664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01C09F42-F346-4F78-B256-1B11D21377D5}"/>
              </a:ext>
            </a:extLst>
          </p:cNvPr>
          <p:cNvSpPr/>
          <p:nvPr/>
        </p:nvSpPr>
        <p:spPr>
          <a:xfrm>
            <a:off x="889804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966538-DDEA-4B29-BDB5-D735990E4FB5}"/>
              </a:ext>
            </a:extLst>
          </p:cNvPr>
          <p:cNvSpPr txBox="1"/>
          <p:nvPr/>
        </p:nvSpPr>
        <p:spPr>
          <a:xfrm>
            <a:off x="5636481" y="2485315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1553E-7DDD-45BB-A7F1-F4A65B95FC89}"/>
              </a:ext>
            </a:extLst>
          </p:cNvPr>
          <p:cNvSpPr txBox="1"/>
          <p:nvPr/>
        </p:nvSpPr>
        <p:spPr>
          <a:xfrm>
            <a:off x="8522064" y="2498619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649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20228"/>
              </p:ext>
            </p:extLst>
          </p:nvPr>
        </p:nvGraphicFramePr>
        <p:xfrm>
          <a:off x="199071" y="1849188"/>
          <a:ext cx="11838369" cy="4646247"/>
        </p:xfrm>
        <a:graphic>
          <a:graphicData uri="http://schemas.openxmlformats.org/drawingml/2006/table">
            <a:tbl>
              <a:tblPr firstRow="1" bandRow="1"/>
              <a:tblGrid>
                <a:gridCol w="2185709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2168559">
                  <a:extLst>
                    <a:ext uri="{9D8B030D-6E8A-4147-A177-3AD203B41FA5}">
                      <a16:colId xmlns:a16="http://schemas.microsoft.com/office/drawing/2014/main" val="3622990824"/>
                    </a:ext>
                  </a:extLst>
                </a:gridCol>
                <a:gridCol w="2657771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240847128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1897913474"/>
                    </a:ext>
                  </a:extLst>
                </a:gridCol>
              </a:tblGrid>
              <a:tr h="293154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Red Zone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(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เรื่อง)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KPI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ความก้าวหน้าของนักเรียน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การเปลี่ยนแปลงของนักเรียน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4983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ผลความก้าวหน้าที่เกิดขึ้น </a:t>
                      </a:r>
                    </a:p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ที่เห็นอย่างชัดเจน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สิ่งที่ยังไปไม่ถึง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72217"/>
                  </a:ext>
                </a:extLst>
              </a:tr>
              <a:tr h="14950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KPI 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1 : นักเรียนอ่านออกเขียนได้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KPI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1.1. : นักเรียนที่มีปัญหาอ่านไม่ออกเขียนไม่ได้  สามารถอ่านออกเขียนตามหลักสูตรและช่วงชั้น 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KPI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. : นักเรียนสามารถอ่านคำถามในข้อสอบทุกวิชาได้ เข้าใจ และตอบคำถามได้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1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อาการของเด็ก  จากที่ไม่เคยทำได้ เป็นทำได้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เด็ก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15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คน สามารถอ่านคล่อง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เด็กอ่านออกแล้ว แต่ยังผสมคำไม่ถูก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เด็ก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5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คน อ่านออกแล้ว แต่ใช้เวลาอ่านออกนาน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120044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คิดคำนวณ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1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10846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ความรับผิดชอบ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1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54560" y="901193"/>
            <a:ext cx="11838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lang="en-US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lang="th-TH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lang="en-US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ตามประเด็นใน </a:t>
            </a:r>
            <a:r>
              <a:rPr lang="en-US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สะท้อนการเปลี่ยนแปลงของนักเรียน (ใช้เครื่องมืออะไร และเกิดผลอย่างไร </a:t>
            </a:r>
            <a:r>
              <a:rPr lang="en-US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เชิงปริมาณ  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ภาพใหญ่ จำนวนที่ลดลงของปัญหา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(คะแนนค่า </a:t>
            </a: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Mean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หรือจำนวนคน)</a:t>
            </a: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endParaRPr lang="th-TH" sz="140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เชิงคุณภาพ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ครูสามารถระบุได้ว่า นักเรียนดีขึ้นในประเด็นไหนบ้าง  รวมทั้งการเปลี่ยนแปลงด้านวิชาการของนักเรียน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อ่านได้ เขียนได้ สะกดคำได้ 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พฤติกรรมของนักเรียน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เป็นอย่างไร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มีความสนใจในการเรียนรู้มากขึ้น  เด็กเกเรน้อยลง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810ECB-B17B-4977-AD6B-B14D95F28C37}"/>
              </a:ext>
            </a:extLst>
          </p:cNvPr>
          <p:cNvSpPr/>
          <p:nvPr/>
        </p:nvSpPr>
        <p:spPr>
          <a:xfrm>
            <a:off x="2379306" y="1864591"/>
            <a:ext cx="2183363" cy="46972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9CF99-3D71-4F30-A6AC-2F596CC91053}"/>
              </a:ext>
            </a:extLst>
          </p:cNvPr>
          <p:cNvSpPr/>
          <p:nvPr/>
        </p:nvSpPr>
        <p:spPr>
          <a:xfrm>
            <a:off x="7215948" y="1869620"/>
            <a:ext cx="4821492" cy="46921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C8F05-FDB5-41B0-B06A-3FB23B0A6C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1" name="Picture 20" descr="Logo&#10;&#10;Description generated with very high confidence">
              <a:extLst>
                <a:ext uri="{FF2B5EF4-FFF2-40B4-BE49-F238E27FC236}">
                  <a16:creationId xmlns:a16="http://schemas.microsoft.com/office/drawing/2014/main" id="{07FF0D26-86A5-4634-8AB1-7924F98B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3E6D18-8B4B-4BA6-8F55-0A021E5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734EE7-4FA7-4DC5-B6BE-981A3130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0C1509-1DDA-40E9-A135-B6B6607B327D}"/>
              </a:ext>
            </a:extLst>
          </p:cNvPr>
          <p:cNvGrpSpPr/>
          <p:nvPr/>
        </p:nvGrpSpPr>
        <p:grpSpPr>
          <a:xfrm>
            <a:off x="81460" y="44501"/>
            <a:ext cx="7329566" cy="762335"/>
            <a:chOff x="4786370" y="576684"/>
            <a:chExt cx="7329566" cy="762335"/>
          </a:xfrm>
        </p:grpSpPr>
        <p:sp>
          <p:nvSpPr>
            <p:cNvPr id="37" name="Google Shape;441;p22">
              <a:extLst>
                <a:ext uri="{FF2B5EF4-FFF2-40B4-BE49-F238E27FC236}">
                  <a16:creationId xmlns:a16="http://schemas.microsoft.com/office/drawing/2014/main" id="{9ADA2A12-EF50-4DB7-BAEB-54CE03263B4E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60;p22">
              <a:extLst>
                <a:ext uri="{FF2B5EF4-FFF2-40B4-BE49-F238E27FC236}">
                  <a16:creationId xmlns:a16="http://schemas.microsoft.com/office/drawing/2014/main" id="{BBF9804F-E437-47EF-BD85-1782A8B97282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1;p22">
              <a:extLst>
                <a:ext uri="{FF2B5EF4-FFF2-40B4-BE49-F238E27FC236}">
                  <a16:creationId xmlns:a16="http://schemas.microsoft.com/office/drawing/2014/main" id="{0EE1E22B-D518-41AD-962C-940433448B43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62;p22">
              <a:extLst>
                <a:ext uri="{FF2B5EF4-FFF2-40B4-BE49-F238E27FC236}">
                  <a16:creationId xmlns:a16="http://schemas.microsoft.com/office/drawing/2014/main" id="{CD3C360B-546B-4A20-A46A-C587CD46DF5C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3;p22">
              <a:extLst>
                <a:ext uri="{FF2B5EF4-FFF2-40B4-BE49-F238E27FC236}">
                  <a16:creationId xmlns:a16="http://schemas.microsoft.com/office/drawing/2014/main" id="{E32F412F-193A-403B-8DC0-11BC4B9EAFD1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30;p44">
              <a:extLst>
                <a:ext uri="{FF2B5EF4-FFF2-40B4-BE49-F238E27FC236}">
                  <a16:creationId xmlns:a16="http://schemas.microsoft.com/office/drawing/2014/main" id="{0E2F0F0B-2404-401B-B621-1225A5D4B279}"/>
                </a:ext>
              </a:extLst>
            </p:cNvPr>
            <p:cNvSpPr txBox="1">
              <a:spLocks/>
            </p:cNvSpPr>
            <p:nvPr/>
          </p:nvSpPr>
          <p:spPr>
            <a:xfrm>
              <a:off x="5097253" y="761591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1.2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95D45D7-CD0F-4D68-B3F5-D81758977192}"/>
              </a:ext>
            </a:extLst>
          </p:cNvPr>
          <p:cNvSpPr txBox="1"/>
          <p:nvPr/>
        </p:nvSpPr>
        <p:spPr>
          <a:xfrm>
            <a:off x="5443622" y="6519446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105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019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234239" y="1448345"/>
            <a:ext cx="11684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อบรมเชิงปฏิบัติการ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Developmental Evaluation 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ช่วง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 ปี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 มูลนิธิสยามกัมมาจล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ช่วงที่ </a:t>
            </a:r>
            <a:r>
              <a:rPr lang="en-US" sz="4000" b="1" u="sng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วันที่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15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มีนาคม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2566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เวลา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0 – 18.00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Developmental Evaluation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โดยโรงเรียน 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229765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51A7C0-F754-41D9-B112-5AA22ED9C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60272" r="72908" b="7619"/>
          <a:stretch/>
        </p:blipFill>
        <p:spPr>
          <a:xfrm>
            <a:off x="10171065" y="5327473"/>
            <a:ext cx="1926128" cy="153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5ADC-89F4-4134-8F0D-29DB29EFA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94807" y="5327473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6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156801"/>
              </p:ext>
            </p:extLst>
          </p:nvPr>
        </p:nvGraphicFramePr>
        <p:xfrm>
          <a:off x="154559" y="2097737"/>
          <a:ext cx="11838369" cy="4715762"/>
        </p:xfrm>
        <a:graphic>
          <a:graphicData uri="http://schemas.openxmlformats.org/drawingml/2006/table">
            <a:tbl>
              <a:tblPr firstRow="1" bandRow="1"/>
              <a:tblGrid>
                <a:gridCol w="2185709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2092782">
                  <a:extLst>
                    <a:ext uri="{9D8B030D-6E8A-4147-A177-3AD203B41FA5}">
                      <a16:colId xmlns:a16="http://schemas.microsoft.com/office/drawing/2014/main" val="3622990824"/>
                    </a:ext>
                  </a:extLst>
                </a:gridCol>
                <a:gridCol w="2733548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240847128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1897913474"/>
                    </a:ext>
                  </a:extLst>
                </a:gridCol>
              </a:tblGrid>
              <a:tr h="311402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Red Zone</a:t>
                      </a: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( </a:t>
                      </a: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 </a:t>
                      </a: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เรื่อง)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KPI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ความก้าวหน้าของนักเรียน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การเปลี่ยนแปลงของนักเรียน</a:t>
                      </a:r>
                      <a:endParaRPr lang="en-US" sz="1200" b="1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1140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ผลความก้าวหน้าที่เกิดขึ้น </a:t>
                      </a:r>
                    </a:p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ที่เห็นอย่างชัดเจน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สิ่งที่ยังไปไม่ถึง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72217"/>
                  </a:ext>
                </a:extLst>
              </a:tr>
              <a:tr h="511576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 </a:t>
                      </a:r>
                      <a:r>
                        <a:rPr lang="th-TH" sz="12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(เด็กพิเศษ เรียนรู้ช้า)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(ผอ.เป็นผู้รับผิดชอบหลัก)</a:t>
                      </a:r>
                      <a:endParaRPr lang="en-US" sz="1200" b="1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KPI 1.1.1 </a:t>
                      </a:r>
                      <a:r>
                        <a:rPr lang="th-TH" sz="1200" u="sng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เด็กพิเศษ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เรียนรวมสามารถอ่านออกและเขียนคำพื้นฐานได้ตามระดับชั้นที่หลักสูตรกำหนด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th-TH" sz="1200" b="1" u="none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แบบประเมินการอ่านคำพื้นฐาน </a:t>
                      </a:r>
                    </a:p>
                    <a:p>
                      <a:pPr algn="l"/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(</a:t>
                      </a:r>
                      <a:r>
                        <a:rPr lang="th-TH" sz="1200" b="1" u="none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วัดความสามารถด้านการอ่านคำพื้นฐาน)</a:t>
                      </a:r>
                      <a:endParaRPr kumimoji="0" lang="th-TH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เด็กกลุ่มเรียนรู้ช้า: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54.27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หลัง.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80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.26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  </a:t>
                      </a:r>
                    </a:p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25.99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- อ่านออกเขียนได้ และเริ่มแต่งประโยคอย่างง่ายได้</a:t>
                      </a:r>
                    </a:p>
                    <a:p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</a:t>
                      </a: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- เริ่มอ่านได้เป็นคำและเริ่มแต่งประโยคอย่างง่ายได้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- อ่านคำพื้นฐานออก วิเคราะห์ข้อสอบ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NT </a:t>
                      </a: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ได้บางข้อ เขียนเรื่องจากภาพ และเขียนสื่อความหมายได้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</a:t>
                      </a: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- อ่านได้แต่อ่านไม่ถูก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- อ่านได้ทุกคนแต่ยังไม่คล่อง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- เขียนเรื่องจากภาพได้แต่ไม่คล่อง จับใจความสำคัญได้ เขียนเล่าเรื่องจากภาพได้ สรุปความได้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8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ม.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-อ่านได้ แต่จับใจความไม่ได้</a:t>
                      </a:r>
                    </a:p>
                    <a:p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- อ่านคำยากได้มากขึ้น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นักเรียนอ่านประโยคยาว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ๆ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ได้คล่องขึ้น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924339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b="0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100" b="0" i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ป.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</a:t>
                      </a: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เขียนสื่อความหมายได้แต่ยังไม่เท่าเด็กปกติ</a:t>
                      </a:r>
                    </a:p>
                    <a:p>
                      <a:endParaRPr lang="en-US" sz="11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421636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b="0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100" b="0" i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ป.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 </a:t>
                      </a: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ทั้งเด็กปกติ เด็กเรียนรู้ช้า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ออกเสียงคำควบกล้ำไม่ได้ แบ่งวรรคไม่ถูก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  <a:r>
                        <a:rPr lang="th-TH" sz="1100" baseline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เขียนสื่อความหมายยังไม่ตรงประเด็น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อ่านคำที่มีตัวการันต์ไม่ได้</a:t>
                      </a:r>
                      <a:endParaRPr lang="en-US" sz="110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  <a:tr h="42163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1" i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th-TH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ม.ต้น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จับใจความไม่ได้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-อ่านคำยากบางคำไม่ได้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37096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35937" y="877579"/>
            <a:ext cx="1183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โจทย์</a:t>
            </a:r>
            <a:r>
              <a:rPr lang="en-US" sz="1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:</a:t>
            </a:r>
            <a:r>
              <a:rPr lang="th-TH" sz="1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12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แบ่งกลุ่มย่อย </a:t>
            </a:r>
            <a:r>
              <a:rPr lang="en-US" sz="12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3 </a:t>
            </a:r>
            <a:r>
              <a:rPr lang="th-TH" sz="12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กลุ่ม</a:t>
            </a:r>
            <a:r>
              <a:rPr lang="en-US" sz="12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1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ตามประเด็นใน </a:t>
            </a:r>
            <a:r>
              <a:rPr lang="en-US" sz="12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Red Zone </a:t>
            </a:r>
            <a:r>
              <a:rPr lang="th-TH" sz="12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สะท้อนการเปลี่ยนแปลงของนักเรียน (ใช้เครื่องมืออะไร และเกิดผลอย่างไร </a:t>
            </a:r>
            <a:r>
              <a:rPr lang="en-US" sz="12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?</a:t>
            </a:r>
            <a:r>
              <a:rPr lang="th-TH" sz="12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)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เชิงปริมาณ   </a:t>
            </a:r>
            <a:r>
              <a:rPr lang="th-TH" sz="12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ภาพใหญ่ จำนวนที่ลดลงของปัญหา (คะแนนค่า </a:t>
            </a:r>
            <a:r>
              <a:rPr lang="en-US" sz="12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Mean </a:t>
            </a:r>
            <a:r>
              <a:rPr lang="th-TH" sz="12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หรือจำนวนคน)</a:t>
            </a:r>
            <a:r>
              <a:rPr lang="en-US" sz="12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endParaRPr lang="th-TH" sz="1200" b="1" dirty="0">
              <a:solidFill>
                <a:srgbClr val="7030A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เชิงคุณภาพ </a:t>
            </a:r>
            <a:r>
              <a:rPr lang="th-TH" sz="12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ครูสามารถระบุได้ว่า นักเรียนดีขึ้นในประเด็นไหนบ้าง  รวมทั้งการเปลี่ยนแปลงด้านวิชาการของนักเรียน เช่น อ่านได้ เขียนได้ สะกดคำได้ 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2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พฤติกรรมของนักเรียน </a:t>
            </a:r>
            <a:r>
              <a:rPr lang="th-TH" sz="12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เป็นอย่างไร เช่น มีความสนใจในการเรียนรู้มากขึ้น  เด็กเกเรน้อยลง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810ECB-B17B-4977-AD6B-B14D95F28C37}"/>
              </a:ext>
            </a:extLst>
          </p:cNvPr>
          <p:cNvSpPr/>
          <p:nvPr/>
        </p:nvSpPr>
        <p:spPr>
          <a:xfrm>
            <a:off x="2329211" y="2113005"/>
            <a:ext cx="2103242" cy="47004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9CF99-3D71-4F30-A6AC-2F596CC91053}"/>
              </a:ext>
            </a:extLst>
          </p:cNvPr>
          <p:cNvSpPr/>
          <p:nvPr/>
        </p:nvSpPr>
        <p:spPr>
          <a:xfrm>
            <a:off x="7154697" y="2118034"/>
            <a:ext cx="4821492" cy="46954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C8F05-FDB5-41B0-B06A-3FB23B0A6C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1" name="Picture 20" descr="Logo&#10;&#10;Description generated with very high confidence">
              <a:extLst>
                <a:ext uri="{FF2B5EF4-FFF2-40B4-BE49-F238E27FC236}">
                  <a16:creationId xmlns:a16="http://schemas.microsoft.com/office/drawing/2014/main" id="{07FF0D26-86A5-4634-8AB1-7924F98B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3E6D18-8B4B-4BA6-8F55-0A021E5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734EE7-4FA7-4DC5-B6BE-981A3130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0C1509-1DDA-40E9-A135-B6B6607B327D}"/>
              </a:ext>
            </a:extLst>
          </p:cNvPr>
          <p:cNvGrpSpPr/>
          <p:nvPr/>
        </p:nvGrpSpPr>
        <p:grpSpPr>
          <a:xfrm>
            <a:off x="81460" y="44501"/>
            <a:ext cx="7329566" cy="762335"/>
            <a:chOff x="4786370" y="576684"/>
            <a:chExt cx="7329566" cy="762335"/>
          </a:xfrm>
        </p:grpSpPr>
        <p:sp>
          <p:nvSpPr>
            <p:cNvPr id="37" name="Google Shape;441;p22">
              <a:extLst>
                <a:ext uri="{FF2B5EF4-FFF2-40B4-BE49-F238E27FC236}">
                  <a16:creationId xmlns:a16="http://schemas.microsoft.com/office/drawing/2014/main" id="{9ADA2A12-EF50-4DB7-BAEB-54CE03263B4E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8" name="Google Shape;460;p22">
              <a:extLst>
                <a:ext uri="{FF2B5EF4-FFF2-40B4-BE49-F238E27FC236}">
                  <a16:creationId xmlns:a16="http://schemas.microsoft.com/office/drawing/2014/main" id="{BBF9804F-E437-47EF-BD85-1782A8B97282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9" name="Google Shape;461;p22">
              <a:extLst>
                <a:ext uri="{FF2B5EF4-FFF2-40B4-BE49-F238E27FC236}">
                  <a16:creationId xmlns:a16="http://schemas.microsoft.com/office/drawing/2014/main" id="{0EE1E22B-D518-41AD-962C-940433448B43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40" name="Google Shape;462;p22">
              <a:extLst>
                <a:ext uri="{FF2B5EF4-FFF2-40B4-BE49-F238E27FC236}">
                  <a16:creationId xmlns:a16="http://schemas.microsoft.com/office/drawing/2014/main" id="{CD3C360B-546B-4A20-A46A-C587CD46DF5C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41" name="Google Shape;463;p22">
              <a:extLst>
                <a:ext uri="{FF2B5EF4-FFF2-40B4-BE49-F238E27FC236}">
                  <a16:creationId xmlns:a16="http://schemas.microsoft.com/office/drawing/2014/main" id="{E32F412F-193A-403B-8DC0-11BC4B9EAFD1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42" name="Google Shape;630;p44">
              <a:extLst>
                <a:ext uri="{FF2B5EF4-FFF2-40B4-BE49-F238E27FC236}">
                  <a16:creationId xmlns:a16="http://schemas.microsoft.com/office/drawing/2014/main" id="{0E2F0F0B-2404-401B-B621-1225A5D4B279}"/>
                </a:ext>
              </a:extLst>
            </p:cNvPr>
            <p:cNvSpPr txBox="1">
              <a:spLocks/>
            </p:cNvSpPr>
            <p:nvPr/>
          </p:nvSpPr>
          <p:spPr>
            <a:xfrm>
              <a:off x="5097253" y="761591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0000500000000000000" pitchFamily="2" charset="-34"/>
                  <a:cs typeface="Kanit" panose="00000500000000000000" pitchFamily="2" charset="-34"/>
                </a:rPr>
                <a:t>Step 1.2 : </a:t>
              </a:r>
              <a:r>
                <a:rPr lang="th-TH" sz="2400" b="1" dirty="0">
                  <a:solidFill>
                    <a:srgbClr val="7030A0"/>
                  </a:solidFill>
                  <a:latin typeface="Kanit" panose="00000500000000000000" pitchFamily="2" charset="-34"/>
                  <a:ea typeface="Tahoma" panose="020B0604030504040204" pitchFamily="34" charset="0"/>
                  <a:cs typeface="Kanit" panose="00000500000000000000" pitchFamily="2" charset="-34"/>
                </a:rPr>
                <a:t>วิเคราะห์การเปลี่ยนแปลงของนักเรียน</a:t>
              </a:r>
              <a:endPara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B5D908D-44AD-41D8-B741-6706FE7179BD}"/>
              </a:ext>
            </a:extLst>
          </p:cNvPr>
          <p:cNvSpPr txBox="1"/>
          <p:nvPr/>
        </p:nvSpPr>
        <p:spPr>
          <a:xfrm>
            <a:off x="3520323" y="1706767"/>
            <a:ext cx="515135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1600" b="1" u="sng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ตัวอย่าง</a:t>
            </a:r>
            <a:r>
              <a:rPr lang="th-TH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โรงเรียนบ้านน้ำเขียว (น้ำเขียววิทยาคม) จ.สุรินทร์</a:t>
            </a:r>
            <a:endParaRPr lang="en-US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428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61853"/>
              </p:ext>
            </p:extLst>
          </p:nvPr>
        </p:nvGraphicFramePr>
        <p:xfrm>
          <a:off x="234472" y="2319033"/>
          <a:ext cx="11838369" cy="4416263"/>
        </p:xfrm>
        <a:graphic>
          <a:graphicData uri="http://schemas.openxmlformats.org/drawingml/2006/table">
            <a:tbl>
              <a:tblPr firstRow="1" bandRow="1"/>
              <a:tblGrid>
                <a:gridCol w="2185709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2092782">
                  <a:extLst>
                    <a:ext uri="{9D8B030D-6E8A-4147-A177-3AD203B41FA5}">
                      <a16:colId xmlns:a16="http://schemas.microsoft.com/office/drawing/2014/main" val="3622990824"/>
                    </a:ext>
                  </a:extLst>
                </a:gridCol>
                <a:gridCol w="2733548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240847128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1897913474"/>
                    </a:ext>
                  </a:extLst>
                </a:gridCol>
              </a:tblGrid>
              <a:tr h="311402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Red Zone</a:t>
                      </a: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( </a:t>
                      </a: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 </a:t>
                      </a: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เรื่อง)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KPI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ความก้าวหน้าของนักเรียน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การเปลี่ยนแปลงของนักเรียน</a:t>
                      </a:r>
                      <a:endParaRPr lang="en-US" sz="1200" b="1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1140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ผลความก้าวหน้าที่เกิดขึ้น </a:t>
                      </a:r>
                    </a:p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ที่เห็นอย่างชัดเจน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สิ่งที่ยังไปไม่ถึง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72217"/>
                  </a:ext>
                </a:extLst>
              </a:tr>
              <a:tr h="1188720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 </a:t>
                      </a:r>
                      <a:r>
                        <a:rPr lang="th-TH" sz="12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คิด คำนวณ</a:t>
                      </a:r>
                      <a:endParaRPr lang="th-TH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(ผอ.เป็นผู้รับผิดชอบหลัก)</a:t>
                      </a:r>
                      <a:endParaRPr lang="en-US" sz="1200" b="1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KPI 1.1.2 </a:t>
                      </a:r>
                      <a:r>
                        <a:rPr lang="th-TH" sz="1200" u="sng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เด็กพิเศษ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เรียนรวมสามารถคิดเลขได้ตามระดับชั้นที่หลักสูตรกำหนด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แบบทดสอบวัดความสามารถด้านคำนวณตามระดับชั้นที่หลักสูตรกำหนด (วัดความสามารถด้านคำนวณ)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เด็กกลุ่มเรียนรู้ช้า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43.24 หลัง 54.25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11.01)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l"/>
                      <a:endParaRPr lang="th-TH" sz="1200" b="1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ช่วงชั้นป.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1-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</a:p>
                    <a:p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- บวกลบเลขได้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- คูณได้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ยังหารไม่ได้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วิเคราะห์โจทย์ยังไม่ได้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ทำโจทย์เชิงซ้อนยังไม่ได้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1270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0" lang="th-TH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ช่วงชั้น 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4-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</a:t>
                      </a:r>
                      <a:endParaRPr kumimoji="0" lang="th-TH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- ทำโจทย์ปัญหาง่ายๆได้</a:t>
                      </a: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วิเคราะห์โจทย์ปัญหาไม่ได้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ทำโจทย์เชิงซ้อนไม่ได้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ทำเศษส่วนไม่ได้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64728"/>
                  </a:ext>
                </a:extLst>
              </a:tr>
              <a:tr h="61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ช่วงชั้น ม.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1-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endParaRPr kumimoji="0" lang="th-TH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8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ม.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เด็กเรียนรู้ช้า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คน</a:t>
                      </a:r>
                    </a:p>
                    <a:p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  - ทำโจทย์ปัญหาง่ายๆได้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วิเคราะห์โจทย์ปัญหาไม่ได้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ทำโจทย์สมการเชิงซ้อนไม่ได้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ทำเศษส่วนไม่ได้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ทำทศนิยมไม่ได้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88275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A810ECB-B17B-4977-AD6B-B14D95F28C37}"/>
              </a:ext>
            </a:extLst>
          </p:cNvPr>
          <p:cNvSpPr/>
          <p:nvPr/>
        </p:nvSpPr>
        <p:spPr>
          <a:xfrm>
            <a:off x="2409124" y="2334301"/>
            <a:ext cx="2103242" cy="44009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9CF99-3D71-4F30-A6AC-2F596CC91053}"/>
              </a:ext>
            </a:extLst>
          </p:cNvPr>
          <p:cNvSpPr/>
          <p:nvPr/>
        </p:nvSpPr>
        <p:spPr>
          <a:xfrm>
            <a:off x="7243941" y="2339331"/>
            <a:ext cx="4821492" cy="44162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C8F05-FDB5-41B0-B06A-3FB23B0A6C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1" name="Picture 20" descr="Logo&#10;&#10;Description generated with very high confidence">
              <a:extLst>
                <a:ext uri="{FF2B5EF4-FFF2-40B4-BE49-F238E27FC236}">
                  <a16:creationId xmlns:a16="http://schemas.microsoft.com/office/drawing/2014/main" id="{07FF0D26-86A5-4634-8AB1-7924F98B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3E6D18-8B4B-4BA6-8F55-0A021E5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734EE7-4FA7-4DC5-B6BE-981A3130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0C1509-1DDA-40E9-A135-B6B6607B327D}"/>
              </a:ext>
            </a:extLst>
          </p:cNvPr>
          <p:cNvGrpSpPr/>
          <p:nvPr/>
        </p:nvGrpSpPr>
        <p:grpSpPr>
          <a:xfrm>
            <a:off x="81460" y="44501"/>
            <a:ext cx="775212" cy="762335"/>
            <a:chOff x="4786370" y="576684"/>
            <a:chExt cx="775212" cy="762335"/>
          </a:xfrm>
        </p:grpSpPr>
        <p:sp>
          <p:nvSpPr>
            <p:cNvPr id="37" name="Google Shape;441;p22">
              <a:extLst>
                <a:ext uri="{FF2B5EF4-FFF2-40B4-BE49-F238E27FC236}">
                  <a16:creationId xmlns:a16="http://schemas.microsoft.com/office/drawing/2014/main" id="{9ADA2A12-EF50-4DB7-BAEB-54CE03263B4E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60;p22">
              <a:extLst>
                <a:ext uri="{FF2B5EF4-FFF2-40B4-BE49-F238E27FC236}">
                  <a16:creationId xmlns:a16="http://schemas.microsoft.com/office/drawing/2014/main" id="{BBF9804F-E437-47EF-BD85-1782A8B97282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1;p22">
              <a:extLst>
                <a:ext uri="{FF2B5EF4-FFF2-40B4-BE49-F238E27FC236}">
                  <a16:creationId xmlns:a16="http://schemas.microsoft.com/office/drawing/2014/main" id="{0EE1E22B-D518-41AD-962C-940433448B43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62;p22">
              <a:extLst>
                <a:ext uri="{FF2B5EF4-FFF2-40B4-BE49-F238E27FC236}">
                  <a16:creationId xmlns:a16="http://schemas.microsoft.com/office/drawing/2014/main" id="{CD3C360B-546B-4A20-A46A-C587CD46DF5C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3;p22">
              <a:extLst>
                <a:ext uri="{FF2B5EF4-FFF2-40B4-BE49-F238E27FC236}">
                  <a16:creationId xmlns:a16="http://schemas.microsoft.com/office/drawing/2014/main" id="{E32F412F-193A-403B-8DC0-11BC4B9EAFD1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C23DDAF-94B5-4199-AABB-DAD67FF61727}"/>
              </a:ext>
            </a:extLst>
          </p:cNvPr>
          <p:cNvSpPr txBox="1"/>
          <p:nvPr/>
        </p:nvSpPr>
        <p:spPr>
          <a:xfrm>
            <a:off x="154560" y="901193"/>
            <a:ext cx="11838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โจทย์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: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แบ่งกลุ่มย่อย </a:t>
            </a:r>
            <a:r>
              <a:rPr lang="en-US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3 </a:t>
            </a:r>
            <a:r>
              <a:rPr lang="th-TH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กลุ่ม</a:t>
            </a:r>
            <a:r>
              <a:rPr lang="en-US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ตามประเด็นใน 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Red Zone </a:t>
            </a: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สะท้อนการเปลี่ยนแปลงของนักเรียน (ใช้เครื่องมืออะไร และเกิดผลอย่างไร </a:t>
            </a:r>
            <a:r>
              <a:rPr lang="en-US" sz="1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?</a:t>
            </a: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)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เชิงปริมาณ  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ภาพใหญ่ จำนวนที่ลดลงของปัญหา (คะแนนค่า 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Mean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หรือจำนวนคน)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endParaRPr lang="th-TH" sz="1400" b="1" dirty="0">
              <a:solidFill>
                <a:srgbClr val="7030A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เชิงคุณภาพ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ครูสามารถระบุได้ว่า นักเรียนดีขึ้นในประเด็นไหนบ้าง  รวมทั้งการเปลี่ยนแปลงด้านวิชาการของนักเรียน เช่น อ่านได้ เขียนได้ สะกดคำได้ 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พฤติกรรมของนักเรียน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เป็นอย่างไร เช่น มีความสนใจในการเรียนรู้มากขึ้น  เด็กเกเรน้อยลง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660CE9-15D2-441A-86A1-41A81DEFC39F}"/>
              </a:ext>
            </a:extLst>
          </p:cNvPr>
          <p:cNvGrpSpPr/>
          <p:nvPr/>
        </p:nvGrpSpPr>
        <p:grpSpPr>
          <a:xfrm>
            <a:off x="81460" y="44501"/>
            <a:ext cx="7329566" cy="762335"/>
            <a:chOff x="4786370" y="576684"/>
            <a:chExt cx="7329566" cy="762335"/>
          </a:xfrm>
        </p:grpSpPr>
        <p:sp>
          <p:nvSpPr>
            <p:cNvPr id="28" name="Google Shape;441;p22">
              <a:extLst>
                <a:ext uri="{FF2B5EF4-FFF2-40B4-BE49-F238E27FC236}">
                  <a16:creationId xmlns:a16="http://schemas.microsoft.com/office/drawing/2014/main" id="{DE6045FA-F67B-43C1-BA76-BDC9596779CD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29" name="Google Shape;460;p22">
              <a:extLst>
                <a:ext uri="{FF2B5EF4-FFF2-40B4-BE49-F238E27FC236}">
                  <a16:creationId xmlns:a16="http://schemas.microsoft.com/office/drawing/2014/main" id="{87BF7D9A-2295-4889-98A6-D32DF369C1E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0" name="Google Shape;461;p22">
              <a:extLst>
                <a:ext uri="{FF2B5EF4-FFF2-40B4-BE49-F238E27FC236}">
                  <a16:creationId xmlns:a16="http://schemas.microsoft.com/office/drawing/2014/main" id="{029AA14E-AF0B-48EA-BB26-B9FC4CB55C1F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1" name="Google Shape;462;p22">
              <a:extLst>
                <a:ext uri="{FF2B5EF4-FFF2-40B4-BE49-F238E27FC236}">
                  <a16:creationId xmlns:a16="http://schemas.microsoft.com/office/drawing/2014/main" id="{EFAB0157-E229-4ED4-BD94-78E3135AD671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2" name="Google Shape;463;p22">
              <a:extLst>
                <a:ext uri="{FF2B5EF4-FFF2-40B4-BE49-F238E27FC236}">
                  <a16:creationId xmlns:a16="http://schemas.microsoft.com/office/drawing/2014/main" id="{FDC4873B-5DAD-4C09-8367-44A1BA5AF3DE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3" name="Google Shape;630;p44">
              <a:extLst>
                <a:ext uri="{FF2B5EF4-FFF2-40B4-BE49-F238E27FC236}">
                  <a16:creationId xmlns:a16="http://schemas.microsoft.com/office/drawing/2014/main" id="{0B18EE0E-5554-46FB-A683-5D5FAEF43492}"/>
                </a:ext>
              </a:extLst>
            </p:cNvPr>
            <p:cNvSpPr txBox="1">
              <a:spLocks/>
            </p:cNvSpPr>
            <p:nvPr/>
          </p:nvSpPr>
          <p:spPr>
            <a:xfrm>
              <a:off x="5097253" y="761591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0000500000000000000" pitchFamily="2" charset="-34"/>
                  <a:cs typeface="Kanit" panose="00000500000000000000" pitchFamily="2" charset="-34"/>
                </a:rPr>
                <a:t>Step 1.2 : </a:t>
              </a:r>
              <a:r>
                <a:rPr lang="th-TH" sz="2400" b="1" dirty="0">
                  <a:solidFill>
                    <a:srgbClr val="7030A0"/>
                  </a:solidFill>
                  <a:latin typeface="Kanit" panose="00000500000000000000" pitchFamily="2" charset="-34"/>
                  <a:ea typeface="Tahoma" panose="020B0604030504040204" pitchFamily="34" charset="0"/>
                  <a:cs typeface="Kanit" panose="00000500000000000000" pitchFamily="2" charset="-34"/>
                </a:rPr>
                <a:t>วิเคราะห์การเปลี่ยนแปลงของนักเรียน</a:t>
              </a:r>
              <a:endPara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A415B43-3827-483E-9BDE-E6F2B4E15DF6}"/>
              </a:ext>
            </a:extLst>
          </p:cNvPr>
          <p:cNvSpPr txBox="1"/>
          <p:nvPr/>
        </p:nvSpPr>
        <p:spPr>
          <a:xfrm>
            <a:off x="3520323" y="1870568"/>
            <a:ext cx="515135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u="sng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ตัวอย่าง</a:t>
            </a:r>
            <a:r>
              <a:rPr lang="th-TH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โรงเรียนบ้านน้ำเขียว (น้ำเขียววิทยาคม) จ.สุรินทร์</a:t>
            </a:r>
            <a:endParaRPr lang="en-US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8556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15668"/>
              </p:ext>
            </p:extLst>
          </p:nvPr>
        </p:nvGraphicFramePr>
        <p:xfrm>
          <a:off x="176815" y="2110941"/>
          <a:ext cx="11838369" cy="4700522"/>
        </p:xfrm>
        <a:graphic>
          <a:graphicData uri="http://schemas.openxmlformats.org/drawingml/2006/table">
            <a:tbl>
              <a:tblPr firstRow="1" bandRow="1"/>
              <a:tblGrid>
                <a:gridCol w="2185709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2092782">
                  <a:extLst>
                    <a:ext uri="{9D8B030D-6E8A-4147-A177-3AD203B41FA5}">
                      <a16:colId xmlns:a16="http://schemas.microsoft.com/office/drawing/2014/main" val="3622990824"/>
                    </a:ext>
                  </a:extLst>
                </a:gridCol>
                <a:gridCol w="2733548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240847128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1897913474"/>
                    </a:ext>
                  </a:extLst>
                </a:gridCol>
              </a:tblGrid>
              <a:tr h="311402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Red Zone</a:t>
                      </a: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( </a:t>
                      </a: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 </a:t>
                      </a: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เรื่อง)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KPI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ความก้าวหน้าของนักเรียน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การเปลี่ยนแปลงของนักเรียน</a:t>
                      </a:r>
                      <a:endParaRPr lang="en-US" sz="1200" b="1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1140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ผลความก้าวหน้าที่เกิดขึ้น </a:t>
                      </a:r>
                    </a:p>
                    <a:p>
                      <a:pPr algn="ctr"/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ที่เห็นอย่างชัดเจน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chemeClr val="bg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สิ่งที่ยังไปไม่ถึง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72217"/>
                  </a:ext>
                </a:extLst>
              </a:tr>
              <a:tr h="22791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2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ขาดความรับผิดชอบ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(ผอ.เป็นผู้รับผิดชอบหลัก)</a:t>
                      </a:r>
                      <a:endParaRPr lang="en-US" sz="1200" b="1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KPI 1.3.1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นักเรียนส่งงานที่ได้รับมอบหมายได้อย่างครบถ้วนตามเวลาที่กำหนด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เครื่องมือแบบบันทึกการส่งงาน (วัดการส่งงานของนักเรียน)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เด็กกลุ่มปกติ</a:t>
                      </a: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200" b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76.21 </a:t>
                      </a:r>
                      <a:r>
                        <a:rPr lang="th-TH" sz="1200" b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87.12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10.91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เด็กกลุ่มเรียนรู้ช้า</a:t>
                      </a: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 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64.97 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 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75.78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10.81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เครื่องมือแบบประเมินชื้นงาน (วัดคุณภาพงานของนักเรียน)</a:t>
                      </a:r>
                    </a:p>
                    <a:p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เด็กกลุ่มปกติ</a:t>
                      </a: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70.13 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 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81.27</a:t>
                      </a:r>
                    </a:p>
                    <a:p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11.24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เด็กกลุ่มเรียนรู้ช้า</a:t>
                      </a: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ก่อน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53.28 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61.24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(เพิ่มขึ้น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7.96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  <a:endParaRPr lang="en-US" sz="1200" b="1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1.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ใช้โทรศัพท์ค้นคว้าความรู้เพิ่มมากขึ้น ไม่เล่นเกมเยอะเท่าแต่ก่อน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2. 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ช่วยงานบ้าน  ล้างจานชาม กวาดบ้าน ซักผ้า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3.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มีพฤติกรรมที่ดีขึ้น โตขึ้น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4.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ไม่ค่อยเล่นโทรศัพท์ ป.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1</a:t>
                      </a:r>
                      <a:endParaRPr kumimoji="0" lang="th-TH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5.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เล่นกีฬา  ออกกำลังกาย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6.</a:t>
                      </a: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มีความรับผิดชอบมากขึ้น มีจิตอาสามากขึ้น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 เช่น ช่วยงานโรงเรียน ผู้ปกครอง รับจ้างทำงานพิเศษ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ไม่เชื่อฟัง ดื้อรั้น ท้าทาย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ยังไม่รู้หน้าที่ตัวเอง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ต้องรอคำสั่งจากผู้ใหญ่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ทำตามที่ผู้ปกครองมอบหมายแต่ยังไม่เรียบร้อย 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นักเรียนบางส่วนส่งงานยังไม่ครบถ้วนตามกำหนด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การเล่มเกม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นักเรียนบางส่วนทำงานที่ได้รับมอบหมายยังไม่มีคุณภาพ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solidFill>
                          <a:srgbClr val="00206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A810ECB-B17B-4977-AD6B-B14D95F28C37}"/>
              </a:ext>
            </a:extLst>
          </p:cNvPr>
          <p:cNvSpPr/>
          <p:nvPr/>
        </p:nvSpPr>
        <p:spPr>
          <a:xfrm>
            <a:off x="2351467" y="2126209"/>
            <a:ext cx="2103242" cy="46547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9CF99-3D71-4F30-A6AC-2F596CC91053}"/>
              </a:ext>
            </a:extLst>
          </p:cNvPr>
          <p:cNvSpPr/>
          <p:nvPr/>
        </p:nvSpPr>
        <p:spPr>
          <a:xfrm>
            <a:off x="7158290" y="2131238"/>
            <a:ext cx="4856893" cy="4649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C8F05-FDB5-41B0-B06A-3FB23B0A6C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1" name="Picture 20" descr="Logo&#10;&#10;Description generated with very high confidence">
              <a:extLst>
                <a:ext uri="{FF2B5EF4-FFF2-40B4-BE49-F238E27FC236}">
                  <a16:creationId xmlns:a16="http://schemas.microsoft.com/office/drawing/2014/main" id="{07FF0D26-86A5-4634-8AB1-7924F98B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3E6D18-8B4B-4BA6-8F55-0A021E5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734EE7-4FA7-4DC5-B6BE-981A3130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0C1509-1DDA-40E9-A135-B6B6607B327D}"/>
              </a:ext>
            </a:extLst>
          </p:cNvPr>
          <p:cNvGrpSpPr/>
          <p:nvPr/>
        </p:nvGrpSpPr>
        <p:grpSpPr>
          <a:xfrm>
            <a:off x="81460" y="44501"/>
            <a:ext cx="775212" cy="762335"/>
            <a:chOff x="4786370" y="576684"/>
            <a:chExt cx="775212" cy="762335"/>
          </a:xfrm>
        </p:grpSpPr>
        <p:sp>
          <p:nvSpPr>
            <p:cNvPr id="37" name="Google Shape;441;p22">
              <a:extLst>
                <a:ext uri="{FF2B5EF4-FFF2-40B4-BE49-F238E27FC236}">
                  <a16:creationId xmlns:a16="http://schemas.microsoft.com/office/drawing/2014/main" id="{9ADA2A12-EF50-4DB7-BAEB-54CE03263B4E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60;p22">
              <a:extLst>
                <a:ext uri="{FF2B5EF4-FFF2-40B4-BE49-F238E27FC236}">
                  <a16:creationId xmlns:a16="http://schemas.microsoft.com/office/drawing/2014/main" id="{BBF9804F-E437-47EF-BD85-1782A8B97282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1;p22">
              <a:extLst>
                <a:ext uri="{FF2B5EF4-FFF2-40B4-BE49-F238E27FC236}">
                  <a16:creationId xmlns:a16="http://schemas.microsoft.com/office/drawing/2014/main" id="{0EE1E22B-D518-41AD-962C-940433448B43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62;p22">
              <a:extLst>
                <a:ext uri="{FF2B5EF4-FFF2-40B4-BE49-F238E27FC236}">
                  <a16:creationId xmlns:a16="http://schemas.microsoft.com/office/drawing/2014/main" id="{CD3C360B-546B-4A20-A46A-C587CD46DF5C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3;p22">
              <a:extLst>
                <a:ext uri="{FF2B5EF4-FFF2-40B4-BE49-F238E27FC236}">
                  <a16:creationId xmlns:a16="http://schemas.microsoft.com/office/drawing/2014/main" id="{E32F412F-193A-403B-8DC0-11BC4B9EAFD1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725380-58A4-49E8-A1B7-3AB5EF2886ED}"/>
              </a:ext>
            </a:extLst>
          </p:cNvPr>
          <p:cNvSpPr txBox="1"/>
          <p:nvPr/>
        </p:nvSpPr>
        <p:spPr>
          <a:xfrm>
            <a:off x="154560" y="843801"/>
            <a:ext cx="11838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โจทย์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: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แบ่งกลุ่มย่อย </a:t>
            </a:r>
            <a:r>
              <a:rPr lang="en-US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3 </a:t>
            </a:r>
            <a:r>
              <a:rPr lang="th-TH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กลุ่ม</a:t>
            </a:r>
            <a:r>
              <a:rPr lang="en-US" sz="1400" b="1" u="sng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ตามประเด็นใน 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Red Zone </a:t>
            </a: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สะท้อนการเปลี่ยนแปลงของนักเรียน (ใช้เครื่องมืออะไร และเกิดผลอย่างไร </a:t>
            </a:r>
            <a:r>
              <a:rPr lang="en-US" sz="1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?</a:t>
            </a: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)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เชิงปริมาณ  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ภาพใหญ่ จำนวนที่ลดลงของปัญหา (คะแนนค่า 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Mean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หรือจำนวนคน)</a:t>
            </a:r>
            <a:r>
              <a:rPr lang="en-US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endParaRPr lang="th-TH" sz="1400" b="1" dirty="0">
              <a:solidFill>
                <a:srgbClr val="7030A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เชิงคุณภาพ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ครูสามารถระบุได้ว่า นักเรียนดีขึ้นในประเด็นไหนบ้าง  รวมทั้งการเปลี่ยนแปลงด้านวิชาการของนักเรียน เช่น อ่านได้ เขียนได้ สะกดคำได้ 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พฤติกรรมของนักเรียน </a:t>
            </a:r>
            <a:r>
              <a:rPr lang="th-TH" sz="1400" b="1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เป็นอย่างไร เช่น มีความสนใจในการเรียนรู้มากขึ้น  เด็กเกเรน้อยลง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8A6B38-426A-468D-88B0-0272363800FA}"/>
              </a:ext>
            </a:extLst>
          </p:cNvPr>
          <p:cNvGrpSpPr/>
          <p:nvPr/>
        </p:nvGrpSpPr>
        <p:grpSpPr>
          <a:xfrm>
            <a:off x="81460" y="44501"/>
            <a:ext cx="7329566" cy="762335"/>
            <a:chOff x="4786370" y="576684"/>
            <a:chExt cx="7329566" cy="762335"/>
          </a:xfrm>
        </p:grpSpPr>
        <p:sp>
          <p:nvSpPr>
            <p:cNvPr id="28" name="Google Shape;441;p22">
              <a:extLst>
                <a:ext uri="{FF2B5EF4-FFF2-40B4-BE49-F238E27FC236}">
                  <a16:creationId xmlns:a16="http://schemas.microsoft.com/office/drawing/2014/main" id="{B6BF5BA7-8C5E-4A89-8E52-633FD274636E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29" name="Google Shape;460;p22">
              <a:extLst>
                <a:ext uri="{FF2B5EF4-FFF2-40B4-BE49-F238E27FC236}">
                  <a16:creationId xmlns:a16="http://schemas.microsoft.com/office/drawing/2014/main" id="{9FB6AE5B-89B3-4503-9B23-32A57B976F0F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0" name="Google Shape;461;p22">
              <a:extLst>
                <a:ext uri="{FF2B5EF4-FFF2-40B4-BE49-F238E27FC236}">
                  <a16:creationId xmlns:a16="http://schemas.microsoft.com/office/drawing/2014/main" id="{0FEDBB85-FC22-4B7E-94CA-D291DDD510D5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1" name="Google Shape;462;p22">
              <a:extLst>
                <a:ext uri="{FF2B5EF4-FFF2-40B4-BE49-F238E27FC236}">
                  <a16:creationId xmlns:a16="http://schemas.microsoft.com/office/drawing/2014/main" id="{7275CC46-37E2-4FFF-9D1D-63021BA3090B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2" name="Google Shape;463;p22">
              <a:extLst>
                <a:ext uri="{FF2B5EF4-FFF2-40B4-BE49-F238E27FC236}">
                  <a16:creationId xmlns:a16="http://schemas.microsoft.com/office/drawing/2014/main" id="{6DBBEE78-9799-41B7-BDC5-0CE233C0D8EF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  <a:sym typeface="Arial"/>
              </a:endParaRPr>
            </a:p>
          </p:txBody>
        </p:sp>
        <p:sp>
          <p:nvSpPr>
            <p:cNvPr id="33" name="Google Shape;630;p44">
              <a:extLst>
                <a:ext uri="{FF2B5EF4-FFF2-40B4-BE49-F238E27FC236}">
                  <a16:creationId xmlns:a16="http://schemas.microsoft.com/office/drawing/2014/main" id="{F072347C-2ADB-42BC-9403-BA13C68C969C}"/>
                </a:ext>
              </a:extLst>
            </p:cNvPr>
            <p:cNvSpPr txBox="1">
              <a:spLocks/>
            </p:cNvSpPr>
            <p:nvPr/>
          </p:nvSpPr>
          <p:spPr>
            <a:xfrm>
              <a:off x="5097253" y="761591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0000500000000000000" pitchFamily="2" charset="-34"/>
                  <a:cs typeface="Kanit" panose="00000500000000000000" pitchFamily="2" charset="-34"/>
                </a:rPr>
                <a:t>Step 1.2 : </a:t>
              </a:r>
              <a:r>
                <a:rPr lang="th-TH" sz="2400" b="1" dirty="0">
                  <a:solidFill>
                    <a:srgbClr val="7030A0"/>
                  </a:solidFill>
                  <a:latin typeface="Kanit" panose="00000500000000000000" pitchFamily="2" charset="-34"/>
                  <a:ea typeface="Tahoma" panose="020B0604030504040204" pitchFamily="34" charset="0"/>
                  <a:cs typeface="Kanit" panose="00000500000000000000" pitchFamily="2" charset="-34"/>
                </a:rPr>
                <a:t>วิเคราะห์การเปลี่ยนแปลงของนักเรียน</a:t>
              </a:r>
              <a:endParaRPr lang="en-US" sz="2400" b="1" dirty="0">
                <a:solidFill>
                  <a:srgbClr val="7030A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0000500000000000000" pitchFamily="2" charset="-34"/>
                <a:cs typeface="Kanit" panose="00000500000000000000" pitchFamily="2" charset="-34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974BE41-5B0B-4A8F-9739-371937ECBB6D}"/>
              </a:ext>
            </a:extLst>
          </p:cNvPr>
          <p:cNvSpPr txBox="1"/>
          <p:nvPr/>
        </p:nvSpPr>
        <p:spPr>
          <a:xfrm>
            <a:off x="3520322" y="1740128"/>
            <a:ext cx="515135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u="sng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ตัวอย่าง</a:t>
            </a:r>
            <a:r>
              <a:rPr lang="th-TH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โรงเรียนบ้านน้ำเขียว (น้ำเขียววิทยาคม) จ.สุรินทร์</a:t>
            </a:r>
            <a:endParaRPr lang="en-US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5287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DFD288-B65F-4596-A1F4-C0582CC233E8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6026FE-7598-415C-A3FF-94F0EB245958}"/>
              </a:ext>
            </a:extLst>
          </p:cNvPr>
          <p:cNvSpPr txBox="1"/>
          <p:nvPr/>
        </p:nvSpPr>
        <p:spPr>
          <a:xfrm>
            <a:off x="4675357" y="1260465"/>
            <a:ext cx="29498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1.3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78F79D-7510-4999-B661-C8FF7A47C75A}"/>
              </a:ext>
            </a:extLst>
          </p:cNvPr>
          <p:cNvSpPr txBox="1"/>
          <p:nvPr/>
        </p:nvSpPr>
        <p:spPr>
          <a:xfrm>
            <a:off x="372873" y="3201496"/>
            <a:ext cx="11437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lang="th-TH" sz="4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</a:t>
            </a:r>
            <a:endParaRPr lang="en-US" sz="40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>
              <a:defRPr/>
            </a:pPr>
            <a:r>
              <a:rPr lang="th-TH" sz="4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ในกลุ่มใหญ่</a:t>
            </a:r>
            <a:r>
              <a:rPr lang="th-TH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lang="en-US" sz="400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3D01A0-D114-413F-BC64-0765CBEC3AB1}"/>
              </a:ext>
            </a:extLst>
          </p:cNvPr>
          <p:cNvSpPr txBox="1"/>
          <p:nvPr/>
        </p:nvSpPr>
        <p:spPr>
          <a:xfrm>
            <a:off x="5535368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5380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able setting">
            <a:extLst>
              <a:ext uri="{FF2B5EF4-FFF2-40B4-BE49-F238E27FC236}">
                <a16:creationId xmlns:a16="http://schemas.microsoft.com/office/drawing/2014/main" id="{5EC78760-A6DA-480B-ADF6-D962E54E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188" y="1623026"/>
            <a:ext cx="2815624" cy="2815624"/>
          </a:xfrm>
          <a:prstGeom prst="rect">
            <a:avLst/>
          </a:prstGeom>
        </p:spPr>
      </p:pic>
      <p:sp>
        <p:nvSpPr>
          <p:cNvPr id="20" name="Google Shape;538;p41">
            <a:extLst>
              <a:ext uri="{FF2B5EF4-FFF2-40B4-BE49-F238E27FC236}">
                <a16:creationId xmlns:a16="http://schemas.microsoft.com/office/drawing/2014/main" id="{894E980B-7363-44E0-BDCB-7770CACB36A2}"/>
              </a:ext>
            </a:extLst>
          </p:cNvPr>
          <p:cNvSpPr txBox="1">
            <a:spLocks/>
          </p:cNvSpPr>
          <p:nvPr/>
        </p:nvSpPr>
        <p:spPr>
          <a:xfrm>
            <a:off x="4277139" y="4028474"/>
            <a:ext cx="3637722" cy="1206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6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2410464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A18068-67F7-4B58-A965-A4DC76A1548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429FBD9-AC16-4935-8F68-EC2E70B4E86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94" name="Picture 293" descr="Logo&#10;&#10;Description generated with very high confidence">
              <a:extLst>
                <a:ext uri="{FF2B5EF4-FFF2-40B4-BE49-F238E27FC236}">
                  <a16:creationId xmlns:a16="http://schemas.microsoft.com/office/drawing/2014/main" id="{2B375211-6645-4A44-BF22-9BC835E0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AF2B764B-F310-436F-9F2E-46E4F8F1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904779DA-A357-4FFE-B4CC-CF610CD8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EA1C4088-C953-4503-946C-D05A870949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3D7F439F-8425-4BC4-B44E-9AEAF1864929}"/>
              </a:ext>
            </a:extLst>
          </p:cNvPr>
          <p:cNvSpPr txBox="1"/>
          <p:nvPr/>
        </p:nvSpPr>
        <p:spPr>
          <a:xfrm>
            <a:off x="4675357" y="1260465"/>
            <a:ext cx="30380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โจทย์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Step 2.1 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2F1FB7E-31D0-4719-BA3F-1A736F95C4C9}"/>
              </a:ext>
            </a:extLst>
          </p:cNvPr>
          <p:cNvSpPr txBox="1"/>
          <p:nvPr/>
        </p:nvSpPr>
        <p:spPr>
          <a:xfrm>
            <a:off x="214862" y="2974509"/>
            <a:ext cx="1173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เข้ากลุ่มใหญ่ของโรงเรียน 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เตรียมข้อมูลสำหรับนำเสนอ</a:t>
            </a:r>
            <a:endParaRPr lang="en-US" sz="4400" dirty="0">
              <a:solidFill>
                <a:srgbClr val="FF6600"/>
              </a:solidFill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D9D6DBC-1387-461B-91C3-4553F2D09A47}"/>
              </a:ext>
            </a:extLst>
          </p:cNvPr>
          <p:cNvSpPr txBox="1"/>
          <p:nvPr/>
        </p:nvSpPr>
        <p:spPr>
          <a:xfrm>
            <a:off x="5573839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เวลา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60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นาที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790E6-8EC2-49F5-B4AA-385DC2807B4E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A7636E2D-F755-4A23-9A65-F401F3ACC05A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เสนอรายละเอียด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10CD22-C5C0-4C6B-A642-EA0139890E3A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EEBCA061-A322-4719-A6A5-CA1504E9B7B8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A65F8AF8-7DA7-4A76-ACD1-790D859F1AA4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BD3400E7-22F1-4499-9EA7-34F534F921E0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B623E9DC-CD70-41DC-B00A-35EEF1F0E1F9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F065C8F3-5F7F-4D32-B811-9E47AFC2CB00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769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A18068-67F7-4B58-A965-A4DC76A1548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429FBD9-AC16-4935-8F68-EC2E70B4E86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94" name="Picture 293" descr="Logo&#10;&#10;Description generated with very high confidence">
              <a:extLst>
                <a:ext uri="{FF2B5EF4-FFF2-40B4-BE49-F238E27FC236}">
                  <a16:creationId xmlns:a16="http://schemas.microsoft.com/office/drawing/2014/main" id="{2B375211-6645-4A44-BF22-9BC835E0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AF2B764B-F310-436F-9F2E-46E4F8F1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904779DA-A357-4FFE-B4CC-CF610CD8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EA1C4088-C953-4503-946C-D05A870949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3D7F439F-8425-4BC4-B44E-9AEAF1864929}"/>
              </a:ext>
            </a:extLst>
          </p:cNvPr>
          <p:cNvSpPr txBox="1"/>
          <p:nvPr/>
        </p:nvSpPr>
        <p:spPr>
          <a:xfrm>
            <a:off x="4675357" y="1260465"/>
            <a:ext cx="30380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2.2 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2F1FB7E-31D0-4719-BA3F-1A736F95C4C9}"/>
              </a:ext>
            </a:extLst>
          </p:cNvPr>
          <p:cNvSpPr txBox="1"/>
          <p:nvPr/>
        </p:nvSpPr>
        <p:spPr>
          <a:xfrm>
            <a:off x="224065" y="2365881"/>
            <a:ext cx="117322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นำเสนอต่อผู้ทรงคุณวุฒิ</a:t>
            </a: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ปัญหาคืออะไร เราทำกิจกรรมอะไรไปแล้ว </a:t>
            </a: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และผลเป็นอย่างไร 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endParaRPr lang="th-TH" sz="3600" b="1" dirty="0">
              <a:solidFill>
                <a:prstClr val="black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(นำเสนอกลุ่มละ </a:t>
            </a:r>
            <a:r>
              <a:rPr lang="en-US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8 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นาที/ผู้ทรงคุณวุฒิเติมเต็ม </a:t>
            </a:r>
            <a:r>
              <a:rPr lang="en-US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 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D9D6DBC-1387-461B-91C3-4553F2D09A47}"/>
              </a:ext>
            </a:extLst>
          </p:cNvPr>
          <p:cNvSpPr txBox="1"/>
          <p:nvPr/>
        </p:nvSpPr>
        <p:spPr>
          <a:xfrm>
            <a:off x="5538573" y="6519446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120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790E6-8EC2-49F5-B4AA-385DC2807B4E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A7636E2D-F755-4A23-9A65-F401F3ACC05A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</a:t>
              </a:r>
              <a:r>
                <a:rPr lang="th-TH" sz="2000" b="1" dirty="0">
                  <a:solidFill>
                    <a:srgbClr val="7030A0"/>
                  </a:solidFill>
                  <a:latin typeface="Kanit" panose="020B0604020202020204" charset="-34"/>
                  <a:cs typeface="Kanit" panose="020B0604020202020204" charset="-34"/>
                </a:rPr>
                <a:t>รายละเอียด</a:t>
              </a:r>
              <a:r>
                <a:rPr lang="th-TH" sz="20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lang="en-US" sz="20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10CD22-C5C0-4C6B-A642-EA0139890E3A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EEBCA061-A322-4719-A6A5-CA1504E9B7B8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A65F8AF8-7DA7-4A76-ACD1-790D859F1AA4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BD3400E7-22F1-4499-9EA7-34F534F921E0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B623E9DC-CD70-41DC-B00A-35EEF1F0E1F9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F065C8F3-5F7F-4D32-B811-9E47AFC2CB00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1169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AEEA1D96-BE36-4CC3-83DB-7A6563631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823264"/>
              </p:ext>
            </p:extLst>
          </p:nvPr>
        </p:nvGraphicFramePr>
        <p:xfrm>
          <a:off x="206652" y="2706406"/>
          <a:ext cx="11788737" cy="361495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53709">
                  <a:extLst>
                    <a:ext uri="{9D8B030D-6E8A-4147-A177-3AD203B41FA5}">
                      <a16:colId xmlns:a16="http://schemas.microsoft.com/office/drawing/2014/main" val="3988903665"/>
                    </a:ext>
                  </a:extLst>
                </a:gridCol>
                <a:gridCol w="4461941">
                  <a:extLst>
                    <a:ext uri="{9D8B030D-6E8A-4147-A177-3AD203B41FA5}">
                      <a16:colId xmlns:a16="http://schemas.microsoft.com/office/drawing/2014/main" val="3057464925"/>
                    </a:ext>
                  </a:extLst>
                </a:gridCol>
                <a:gridCol w="3206648">
                  <a:extLst>
                    <a:ext uri="{9D8B030D-6E8A-4147-A177-3AD203B41FA5}">
                      <a16:colId xmlns:a16="http://schemas.microsoft.com/office/drawing/2014/main" val="2138501804"/>
                    </a:ext>
                  </a:extLst>
                </a:gridCol>
                <a:gridCol w="2966439">
                  <a:extLst>
                    <a:ext uri="{9D8B030D-6E8A-4147-A177-3AD203B41FA5}">
                      <a16:colId xmlns:a16="http://schemas.microsoft.com/office/drawing/2014/main" val="244581541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กลุ่มย่อย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ภาคี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ผู้ทรงคุณวุฒิ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Facilitator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67272"/>
                  </a:ext>
                </a:extLst>
              </a:tr>
              <a:tr h="10537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01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โรงเรียนบ้านปะทาย จ.ศรีสะเกษ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02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โรงเรียนไพรบึงวิทยาคม จ.ศรีสะเกษ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03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โรงเรียนเทศบาล 3 (วัดท่ามะปราง) จ.พิษณุโลก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04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โรงเรียนบ้านหนองกุลา จ.พิษณุโลก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05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โรงเรียนตะเคียนกูยวิทยา จ.สุรินทร์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1.</a:t>
                      </a:r>
                      <a:r>
                        <a:rPr lang="th-TH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 คุณปิยาภรณ์ มัณฑะจิตร 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คุณเมย์  และคุณอ้วน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89023"/>
                  </a:ext>
                </a:extLst>
              </a:tr>
              <a:tr h="963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โรงเรียนบ้านกู้กู จ.ภูเก็ต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07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โรงเรียนบ้านแก่งจูงนาง จ.พิษณุโลก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โรงเรียนนครวิทยาคม จ.เชียงราย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โรงเรียนวัดดอนพุดซา จ.อยุธยา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คุณรัตนา กิติกร 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คุณออม</a:t>
                      </a: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และคุณแจ็ค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67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10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โรงเรียนบ้านปราสาทเยอ จ.ศรีสะเกษ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โรงเรียนบ้านพรุจำปา จ.ภูเก็ต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12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โรงเรียนบ้านอ่าวน้ำบ่อ จ.ภูเก็ต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14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โรงเรียนวัดสันติคีรีรมย์ จ.สุราษฎร์ธานี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ดร.เจือจันทร์ จงสถิตอยู่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คุณมีนี  และคุณโฟล์ค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75068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2886E3B-DF6B-460E-9058-BBA6DD1EDA21}"/>
              </a:ext>
            </a:extLst>
          </p:cNvPr>
          <p:cNvSpPr txBox="1"/>
          <p:nvPr/>
        </p:nvSpPr>
        <p:spPr>
          <a:xfrm>
            <a:off x="5440194" y="655198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เวลา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120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นาที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8" name="Google Shape;191;p31">
            <a:extLst>
              <a:ext uri="{FF2B5EF4-FFF2-40B4-BE49-F238E27FC236}">
                <a16:creationId xmlns:a16="http://schemas.microsoft.com/office/drawing/2014/main" id="{2A17FE3D-6935-4226-BA15-D54C7C4C8A08}"/>
              </a:ext>
            </a:extLst>
          </p:cNvPr>
          <p:cNvSpPr txBox="1">
            <a:spLocks/>
          </p:cNvSpPr>
          <p:nvPr/>
        </p:nvSpPr>
        <p:spPr>
          <a:xfrm>
            <a:off x="5191752" y="848499"/>
            <a:ext cx="18084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นำเสนอ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CDBFF1-FE71-499E-A267-F091494E9B8C}"/>
              </a:ext>
            </a:extLst>
          </p:cNvPr>
          <p:cNvSpPr txBox="1"/>
          <p:nvPr/>
        </p:nvSpPr>
        <p:spPr>
          <a:xfrm>
            <a:off x="2926968" y="1333857"/>
            <a:ext cx="6338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“ ปัญหาคืออะไร เราทำกิจกรรมอะไรไปแล้ว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และผลเป็นอย่างไร 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3113E-0CFD-4792-84BC-2F3EA874985A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83F12B-455B-40EA-9DBB-84A11D2F0CE1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15" name="Picture 14" descr="Logo&#10;&#10;Description generated with very high confidence">
              <a:extLst>
                <a:ext uri="{FF2B5EF4-FFF2-40B4-BE49-F238E27FC236}">
                  <a16:creationId xmlns:a16="http://schemas.microsoft.com/office/drawing/2014/main" id="{A59A830B-5BBE-4E45-9A20-E2C0B41CA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B1294E-61C0-414B-846E-7AD2B3BF2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8D15E8-2E86-4A06-BEAE-0DADD7C2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97FD75-83B2-4407-9A21-528063EEB95F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525CA6D3-E551-4DC4-8A55-05A6AE6DE60C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เสนอรายละเอียด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82EB17-F380-4824-89D4-C0E2C5372E64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2D15F6A2-9688-41B3-A597-A9F83B39F311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66EB7509-3A83-43C8-B6B1-790BFD7E0A4B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1E47CB04-3E5E-4937-8AF8-141A0A01E9CF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08006BCD-DABC-4E9F-BCDC-5AA395FFD47D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9F8A60AA-3033-4FA7-9E60-7E74DB3B9CB4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030610A-A8E6-4A7B-994C-E2B7A3558DE3}"/>
              </a:ext>
            </a:extLst>
          </p:cNvPr>
          <p:cNvSpPr txBox="1"/>
          <p:nvPr/>
        </p:nvSpPr>
        <p:spPr>
          <a:xfrm>
            <a:off x="3268923" y="1877931"/>
            <a:ext cx="5870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นำเสนอโรงเรียนละ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10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ผู้ทรงคุณวุฒิเติมเต็ม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10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3890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A18068-67F7-4B58-A965-A4DC76A1548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429FBD9-AC16-4935-8F68-EC2E70B4E86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94" name="Picture 293" descr="Logo&#10;&#10;Description generated with very high confidence">
              <a:extLst>
                <a:ext uri="{FF2B5EF4-FFF2-40B4-BE49-F238E27FC236}">
                  <a16:creationId xmlns:a16="http://schemas.microsoft.com/office/drawing/2014/main" id="{2B375211-6645-4A44-BF22-9BC835E0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AF2B764B-F310-436F-9F2E-46E4F8F1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904779DA-A357-4FFE-B4CC-CF610CD8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EA1C4088-C953-4503-946C-D05A870949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3D7F439F-8425-4BC4-B44E-9AEAF1864929}"/>
              </a:ext>
            </a:extLst>
          </p:cNvPr>
          <p:cNvSpPr txBox="1"/>
          <p:nvPr/>
        </p:nvSpPr>
        <p:spPr>
          <a:xfrm>
            <a:off x="4572392" y="1246407"/>
            <a:ext cx="30380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2.3 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2F1FB7E-31D0-4719-BA3F-1A736F95C4C9}"/>
              </a:ext>
            </a:extLst>
          </p:cNvPr>
          <p:cNvSpPr txBox="1"/>
          <p:nvPr/>
        </p:nvSpPr>
        <p:spPr>
          <a:xfrm>
            <a:off x="286564" y="2758226"/>
            <a:ext cx="117322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สะท้อนการเรียนรู้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วันที่ 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D9D6DBC-1387-461B-91C3-4553F2D09A47}"/>
              </a:ext>
            </a:extLst>
          </p:cNvPr>
          <p:cNvSpPr txBox="1"/>
          <p:nvPr/>
        </p:nvSpPr>
        <p:spPr>
          <a:xfrm>
            <a:off x="5470874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60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790E6-8EC2-49F5-B4AA-385DC2807B4E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A7636E2D-F755-4A23-9A65-F401F3ACC05A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</a:t>
              </a:r>
              <a:r>
                <a:rPr lang="th-TH" sz="2000" b="1" dirty="0">
                  <a:solidFill>
                    <a:srgbClr val="7030A0"/>
                  </a:solidFill>
                  <a:latin typeface="Kanit" panose="020B0604020202020204" charset="-34"/>
                  <a:cs typeface="Kanit" panose="020B0604020202020204" charset="-34"/>
                </a:rPr>
                <a:t>รายละเอียด</a:t>
              </a:r>
              <a:r>
                <a:rPr lang="th-TH" sz="20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lang="en-US" sz="20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10CD22-C5C0-4C6B-A642-EA0139890E3A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EEBCA061-A322-4719-A6A5-CA1504E9B7B8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A65F8AF8-7DA7-4A76-ACD1-790D859F1AA4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BD3400E7-22F1-4499-9EA7-34F534F921E0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B623E9DC-CD70-41DC-B00A-35EEF1F0E1F9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F065C8F3-5F7F-4D32-B811-9E47AFC2CB00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6965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5975;p69">
            <a:extLst>
              <a:ext uri="{FF2B5EF4-FFF2-40B4-BE49-F238E27FC236}">
                <a16:creationId xmlns:a16="http://schemas.microsoft.com/office/drawing/2014/main" id="{6BE0EED7-93F8-4039-B416-9D2B0EC7818C}"/>
              </a:ext>
            </a:extLst>
          </p:cNvPr>
          <p:cNvGrpSpPr/>
          <p:nvPr/>
        </p:nvGrpSpPr>
        <p:grpSpPr>
          <a:xfrm>
            <a:off x="4538203" y="1701766"/>
            <a:ext cx="3115594" cy="3454468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7" name="Google Shape;5976;p69">
              <a:extLst>
                <a:ext uri="{FF2B5EF4-FFF2-40B4-BE49-F238E27FC236}">
                  <a16:creationId xmlns:a16="http://schemas.microsoft.com/office/drawing/2014/main" id="{3BF84E52-55E1-4A9B-B4C7-7E3ABB89A7F9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5977;p69">
              <a:extLst>
                <a:ext uri="{FF2B5EF4-FFF2-40B4-BE49-F238E27FC236}">
                  <a16:creationId xmlns:a16="http://schemas.microsoft.com/office/drawing/2014/main" id="{AAC6E70B-6DA3-479D-BFB9-41F14C44E9F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978;p69">
              <a:extLst>
                <a:ext uri="{FF2B5EF4-FFF2-40B4-BE49-F238E27FC236}">
                  <a16:creationId xmlns:a16="http://schemas.microsoft.com/office/drawing/2014/main" id="{58A14715-BD93-4A01-84F4-CB71BE52FEB1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979;p69">
              <a:extLst>
                <a:ext uri="{FF2B5EF4-FFF2-40B4-BE49-F238E27FC236}">
                  <a16:creationId xmlns:a16="http://schemas.microsoft.com/office/drawing/2014/main" id="{4A93DA6E-7021-45E0-A846-9D5C56B33E4F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980;p69">
              <a:extLst>
                <a:ext uri="{FF2B5EF4-FFF2-40B4-BE49-F238E27FC236}">
                  <a16:creationId xmlns:a16="http://schemas.microsoft.com/office/drawing/2014/main" id="{0955993B-E638-4489-A516-64045046E8B3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981;p69">
              <a:extLst>
                <a:ext uri="{FF2B5EF4-FFF2-40B4-BE49-F238E27FC236}">
                  <a16:creationId xmlns:a16="http://schemas.microsoft.com/office/drawing/2014/main" id="{A85AFCE4-EBBF-4D8E-BA3A-438740F0946B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67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B700A915-E702-467F-8E0C-2F408790769B}"/>
              </a:ext>
            </a:extLst>
          </p:cNvPr>
          <p:cNvSpPr txBox="1">
            <a:spLocks/>
          </p:cNvSpPr>
          <p:nvPr/>
        </p:nvSpPr>
        <p:spPr>
          <a:xfrm>
            <a:off x="384050" y="1122177"/>
            <a:ext cx="5716680" cy="532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32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 fontAlgn="b"/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01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โรงเรียนบ้านปะทาย จ.ศรีสะเกษ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01FA_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01Note_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01FA_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01Note_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01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01SCBF_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en-US" sz="1250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02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โรงเรียนไพรบึงวิทยาคม จ.ศรีสะเกษ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02FA_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02Note_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02FA_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02Note_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02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02SCBF_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endParaRPr kumimoji="0" lang="th-TH" sz="1250" b="0" i="0" u="none" strike="noStrike" kern="120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/>
              <a:defRPr/>
            </a:pPr>
            <a:endParaRPr kumimoji="0" lang="en-US" sz="1250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03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โรงเรียนเทศบาล </a:t>
            </a: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3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วัดท่ามะปราง จ.พิษณุโลก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03FA_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03Note_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03FA_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03Note_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03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03SCBF_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/>
              <a:defRPr/>
            </a:pPr>
            <a:endParaRPr kumimoji="0" lang="en-US" sz="1250" b="1" i="0" u="sng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04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โรงเรียนบ้านหนองกุลา จ.พิษณุโลก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25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04FA_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04Note_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04FA_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04Note_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04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04SCBF_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endParaRPr lang="en-US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b="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05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โรงเรียนบ้านตะเคียนกูยวิทยา จ.สุรินทร์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25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05FA_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05Note_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05FA_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05Note_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05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05SCBF_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b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06 </a:t>
            </a:r>
            <a:r>
              <a:rPr lang="th-TH" sz="12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โรงเรียนบ้านกู้กู จ.ภูเก็ต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06FA_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06Note_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06FA_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06Note_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06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06SCBF_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algn="l" fontAlgn="b"/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07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โรงเรียนบ้านแก่งจูงนาง จ.พิษณุโลก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07FA_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07Note_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07FA_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07Note_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07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,07SCBF_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903CB858-DDAF-4E92-B337-98F59966F5AB}"/>
              </a:ext>
            </a:extLst>
          </p:cNvPr>
          <p:cNvSpPr txBox="1">
            <a:spLocks/>
          </p:cNvSpPr>
          <p:nvPr/>
        </p:nvSpPr>
        <p:spPr>
          <a:xfrm>
            <a:off x="6270484" y="1122177"/>
            <a:ext cx="5836172" cy="532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32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08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โรงเรียนนครวิทยาคม จ.เชียงราย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08FA_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08Note_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08FA_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08Note_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08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 08SCBF_</a:t>
            </a:r>
            <a:r>
              <a:rPr kumimoji="0" lang="th-TH" sz="125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/>
              <a:defRPr/>
            </a:pPr>
            <a:endParaRPr kumimoji="0" lang="en-US" sz="1250" b="1" i="0" u="sng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algn="l" fontAlgn="b"/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09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โรงเรียนวัดดอนพุดซา จ.อยุธยา</a:t>
            </a:r>
            <a:r>
              <a:rPr lang="en-US" sz="125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endParaRPr lang="th-TH" sz="1250" b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algn="l" fontAlgn="b"/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    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09FA_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09Note_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09FA_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09Note_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09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 09SCBF_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endParaRPr lang="en-US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25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10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โรงเรียนบ้านปราสาทเยอ จ.ศรีสะเกษ</a:t>
            </a: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	</a:t>
            </a:r>
            <a:endParaRPr lang="th-TH" sz="125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    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10FA_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10Note_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10FA_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10Note_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10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 10SCBF_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kumimoji="0" lang="th-TH" sz="1250" b="0" i="0" u="none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 fontAlgn="b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11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โรงเรียนบ้านพรุจำปา จ.ภูเก็ต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25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11FA_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11Note_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11FA_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11Note_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11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 11SCBF_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lvl="0" algn="l" fontAlgn="b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12 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โรงเรียนบ้านอ่าวน้ำบ่อ จ.ภูเก็ต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25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12FA_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12Note_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12FA_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12Note_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12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 12SCBF_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kern="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13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โรงเรียนบ้านหนองหิน จ.พิษณุโลก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25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13FA_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13Note_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13FA_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13Note_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13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 13SCBF_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endParaRPr lang="en-US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en-US" sz="1250" kern="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14</a:t>
            </a:r>
            <a:r>
              <a:rPr lang="th-TH" sz="125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โรงเรียนวัดสันติคีรีรมย์ จ.สุราษฎร์ธานี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25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14FA_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14Note_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14FA_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14Note_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14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 14SCBF_</a:t>
            </a:r>
            <a:r>
              <a:rPr lang="th-TH" sz="125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endParaRPr lang="th-TH" sz="125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0" name="Google Shape;191;p31">
            <a:extLst>
              <a:ext uri="{FF2B5EF4-FFF2-40B4-BE49-F238E27FC236}">
                <a16:creationId xmlns:a16="http://schemas.microsoft.com/office/drawing/2014/main" id="{6E0C32FC-B68A-4DF4-B136-B3FDAF546B44}"/>
              </a:ext>
            </a:extLst>
          </p:cNvPr>
          <p:cNvSpPr txBox="1">
            <a:spLocks/>
          </p:cNvSpPr>
          <p:nvPr/>
        </p:nvSpPr>
        <p:spPr>
          <a:xfrm>
            <a:off x="3177913" y="294391"/>
            <a:ext cx="58361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การ </a:t>
            </a: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Rename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 </a:t>
            </a: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ชื่อ ของแต่ละโรงเรียน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5C1321-F561-4FDF-B7FF-9DCA5FE30E1D}"/>
              </a:ext>
            </a:extLst>
          </p:cNvPr>
          <p:cNvGrpSpPr/>
          <p:nvPr/>
        </p:nvGrpSpPr>
        <p:grpSpPr>
          <a:xfrm>
            <a:off x="0" y="0"/>
            <a:ext cx="1472027" cy="756512"/>
            <a:chOff x="3106437" y="246785"/>
            <a:chExt cx="2530587" cy="1300534"/>
          </a:xfrm>
        </p:grpSpPr>
        <p:pic>
          <p:nvPicPr>
            <p:cNvPr id="8" name="Picture 7" descr="Logo&#10;&#10;Description generated with very high confidence">
              <a:extLst>
                <a:ext uri="{FF2B5EF4-FFF2-40B4-BE49-F238E27FC236}">
                  <a16:creationId xmlns:a16="http://schemas.microsoft.com/office/drawing/2014/main" id="{299C2588-3149-43FB-9224-2E4382072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DCA13B-7291-4635-A292-AB407FF7C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D6C2BA-666D-4951-9E30-4ABD3782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6C4909-01E2-E349-AC6C-924D11526FD9}"/>
              </a:ext>
            </a:extLst>
          </p:cNvPr>
          <p:cNvCxnSpPr/>
          <p:nvPr/>
        </p:nvCxnSpPr>
        <p:spPr>
          <a:xfrm>
            <a:off x="6095999" y="1174753"/>
            <a:ext cx="0" cy="5218545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241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234239" y="1448345"/>
            <a:ext cx="1168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อบรมเชิงปฏิบัติการ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Developmental Evaluation 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ช่วง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 ปี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 มูลนิธิสยามกัมมาจล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ช่วงที่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วันที่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16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มีนาคม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2566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เวลา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0 – 18.00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Developmental Evaluation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โดยโรงเรียน 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229765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51A7C0-F754-41D9-B112-5AA22ED9C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60272" r="72908" b="7619"/>
          <a:stretch/>
        </p:blipFill>
        <p:spPr>
          <a:xfrm>
            <a:off x="10171065" y="5327473"/>
            <a:ext cx="1926128" cy="153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5ADC-89F4-4134-8F0D-29DB29EFA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94807" y="5327473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3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2EAC43E-BFB7-42C1-87E5-E4044F7F23D5}"/>
              </a:ext>
            </a:extLst>
          </p:cNvPr>
          <p:cNvSpPr/>
          <p:nvPr/>
        </p:nvSpPr>
        <p:spPr>
          <a:xfrm>
            <a:off x="235674" y="2146039"/>
            <a:ext cx="11711449" cy="4142794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A97133-AC7D-4779-A296-57843CED2ACD}"/>
              </a:ext>
            </a:extLst>
          </p:cNvPr>
          <p:cNvSpPr/>
          <p:nvPr/>
        </p:nvSpPr>
        <p:spPr>
          <a:xfrm>
            <a:off x="774371" y="4683967"/>
            <a:ext cx="10634054" cy="14652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E2F42A-238B-45ED-827E-92F36BCDE5D7}"/>
              </a:ext>
            </a:extLst>
          </p:cNvPr>
          <p:cNvSpPr txBox="1"/>
          <p:nvPr/>
        </p:nvSpPr>
        <p:spPr>
          <a:xfrm>
            <a:off x="4675357" y="1260465"/>
            <a:ext cx="29498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โจทย์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Step 3.1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444426" y="6519446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เวลา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120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นาที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C58542-A949-44A2-977B-66719DB1492C}"/>
              </a:ext>
            </a:extLst>
          </p:cNvPr>
          <p:cNvSpPr txBox="1"/>
          <p:nvPr/>
        </p:nvSpPr>
        <p:spPr>
          <a:xfrm>
            <a:off x="496271" y="2213714"/>
            <a:ext cx="115545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เพื่อวิเคราะห์ใน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7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marL="914400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1 .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กิจกรรมที่ทำแล้ว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ควรที่จะปรับปรุง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(ปรับลด ปรับเพิ่ม หรือยกเลิก)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914400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ให้ทบทวนว่า เพื่อให้บรรลุเป้าหมาย ครูเห็นว่า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กิจกรรมเก่า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ที่ไม่ทำ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จำเป็นต้องทำหรือไม่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หรือต้องตัดกิจกรรมใดออก หรือต้องเพิ่มเติมกิจกรรมใด 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Cordia New" panose="020B0304020202020204" pitchFamily="34" charset="-34"/>
            </a:endParaRPr>
          </a:p>
          <a:p>
            <a:pPr marL="914400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วิเคราะห์ปัญหา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ไม่สามารถดำเนินกิจกรรม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ที่กำหนดในแผนได้ เกิดจากอุปสรรคอะไร (เป็นกิจกรรมที่ควรจะทำแต่ยังดำเนินการไม่ได้)</a:t>
            </a:r>
          </a:p>
          <a:p>
            <a:pPr marL="914400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กิจกรรมที่เห็น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ควรทำเพิ่มเติม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ให้บรรลุเป้าหมาย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(จะมีหรือไม่มีก็ได้)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CB9E4C-E083-4EF2-868E-2A871A020234}"/>
              </a:ext>
            </a:extLst>
          </p:cNvPr>
          <p:cNvGrpSpPr/>
          <p:nvPr/>
        </p:nvGrpSpPr>
        <p:grpSpPr>
          <a:xfrm>
            <a:off x="1639130" y="5151397"/>
            <a:ext cx="8535698" cy="954107"/>
            <a:chOff x="95119" y="5116268"/>
            <a:chExt cx="8535698" cy="9541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C9D27E-676A-4719-BB7E-B91F55573FFE}"/>
                </a:ext>
              </a:extLst>
            </p:cNvPr>
            <p:cNvSpPr txBox="1"/>
            <p:nvPr/>
          </p:nvSpPr>
          <p:spPr>
            <a:xfrm>
              <a:off x="95119" y="5116268"/>
              <a:ext cx="5264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69913" marR="0" lvl="0" indent="-1698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เวลาที่เหมาะสมในการจัดการเรียนรู้ (คาบเรียน)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  <a:p>
              <a:pPr marL="569913" marR="0" lvl="0" indent="-1698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ทักษะ ความรู้ ความสามารถ และความเข้าใจนวัตกรรมของครู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  <a:p>
              <a:pPr marL="569913" marR="0" lvl="0" indent="-1698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กำลังคน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  <a:p>
              <a:pPr marL="40163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4.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สื่อการเรียนรู้ 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D1CAD5-4F9B-4B2A-AD2E-6BC4C4B0017C}"/>
                </a:ext>
              </a:extLst>
            </p:cNvPr>
            <p:cNvSpPr txBox="1"/>
            <p:nvPr/>
          </p:nvSpPr>
          <p:spPr>
            <a:xfrm>
              <a:off x="5565825" y="5116268"/>
              <a:ext cx="30649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16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5.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เครื่องมือและการติดตามผล 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4016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6.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แหล่งเรียนรู้</a:t>
              </a:r>
              <a:endPara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4016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7. 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อื่นๆ</a:t>
              </a:r>
            </a:p>
            <a:p>
              <a:pPr marL="4016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88CE5D-5397-4349-9A20-F29F3CA7FEA4}"/>
              </a:ext>
            </a:extLst>
          </p:cNvPr>
          <p:cNvSpPr txBox="1"/>
          <p:nvPr/>
        </p:nvSpPr>
        <p:spPr>
          <a:xfrm>
            <a:off x="3459123" y="4769175"/>
            <a:ext cx="5264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63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สาเหตุที่เป็นอุปสรรคของครู ใน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7 </a:t>
            </a: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ปัจจัย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C3C6C3-A4E9-4E0A-89EF-7179CCAD9A2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ACDEF6-F1DC-4E48-80B3-752DD78F910B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2" name="Google Shape;439;p22">
              <a:extLst>
                <a:ext uri="{FF2B5EF4-FFF2-40B4-BE49-F238E27FC236}">
                  <a16:creationId xmlns:a16="http://schemas.microsoft.com/office/drawing/2014/main" id="{8EC27A38-92CD-4FFA-A242-C95CBCEFE7B3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8;p22">
              <a:extLst>
                <a:ext uri="{FF2B5EF4-FFF2-40B4-BE49-F238E27FC236}">
                  <a16:creationId xmlns:a16="http://schemas.microsoft.com/office/drawing/2014/main" id="{2A68348B-E0FD-4F6F-B90A-5890F552D2F0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9;p22">
              <a:extLst>
                <a:ext uri="{FF2B5EF4-FFF2-40B4-BE49-F238E27FC236}">
                  <a16:creationId xmlns:a16="http://schemas.microsoft.com/office/drawing/2014/main" id="{B379B386-BE93-43C8-A0D6-88B31B26FAFC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70;p22">
              <a:extLst>
                <a:ext uri="{FF2B5EF4-FFF2-40B4-BE49-F238E27FC236}">
                  <a16:creationId xmlns:a16="http://schemas.microsoft.com/office/drawing/2014/main" id="{E1A7F471-5F46-4631-A4EE-9027BEC6268D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71;p22">
              <a:extLst>
                <a:ext uri="{FF2B5EF4-FFF2-40B4-BE49-F238E27FC236}">
                  <a16:creationId xmlns:a16="http://schemas.microsoft.com/office/drawing/2014/main" id="{E0798DEE-AC3E-4B63-848F-2A4CF4E1B60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2;p22">
              <a:extLst>
                <a:ext uri="{FF2B5EF4-FFF2-40B4-BE49-F238E27FC236}">
                  <a16:creationId xmlns:a16="http://schemas.microsoft.com/office/drawing/2014/main" id="{8C7C3B64-F14A-4AF1-8907-AD8E8F29DF71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630;p44">
              <a:extLst>
                <a:ext uri="{FF2B5EF4-FFF2-40B4-BE49-F238E27FC236}">
                  <a16:creationId xmlns:a16="http://schemas.microsoft.com/office/drawing/2014/main" id="{A7318B3B-B1AB-4529-8695-B4E2D0EC3FD9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 :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AF9C88-CCF9-426E-9B02-19428EDE14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0" name="Picture 29" descr="Logo&#10;&#10;Description generated with very high confidence">
              <a:extLst>
                <a:ext uri="{FF2B5EF4-FFF2-40B4-BE49-F238E27FC236}">
                  <a16:creationId xmlns:a16="http://schemas.microsoft.com/office/drawing/2014/main" id="{76F104C3-BDE7-4A65-84F2-DB8C266BB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287BF4-7ACF-4129-8414-25D7EBDB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11DC69-B4FA-47FD-AD45-2551533BB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319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565824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90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860D9-359F-4381-B3CD-D1D0F3F2DFA7}"/>
              </a:ext>
            </a:extLst>
          </p:cNvPr>
          <p:cNvSpPr txBox="1"/>
          <p:nvPr/>
        </p:nvSpPr>
        <p:spPr>
          <a:xfrm>
            <a:off x="93024" y="1071420"/>
            <a:ext cx="1200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แบ่งกลุ่มตามประเด็นใน 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59389-5F24-457A-B8C7-06DAA78E9EE2}"/>
              </a:ext>
            </a:extLst>
          </p:cNvPr>
          <p:cNvSpPr/>
          <p:nvPr/>
        </p:nvSpPr>
        <p:spPr>
          <a:xfrm>
            <a:off x="172723" y="5198647"/>
            <a:ext cx="11846556" cy="1538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B7A83-E72F-45EB-9325-0B4F6AD7975F}"/>
              </a:ext>
            </a:extLst>
          </p:cNvPr>
          <p:cNvSpPr txBox="1"/>
          <p:nvPr/>
        </p:nvSpPr>
        <p:spPr>
          <a:xfrm>
            <a:off x="226729" y="5269533"/>
            <a:ext cx="117071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การแชร์กลุ่มใหญ่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โดยให้ทั้ง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กลุ่มมาแชร์ร่วมกัน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หลัก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 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PPT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ลงฟลิปชาร์ต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173037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หมายเหตุ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ทีมงาน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ถ่ายรูปฟลิปชาร์ตกลุ่มย่อยทุกกลุ่มและฟลิปชาร์ตกลุ่มใหญ่ </a:t>
            </a:r>
            <a:r>
              <a:rPr lang="th-TH" sz="1400" b="1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พร้อม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ส่งกลับมาที่ส่วนกลางลงอัลบัมไลน์กลุ่ม “คณะทำงาน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DE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ปีที่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”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0EF671-E340-408F-9FA9-949BEB326247}"/>
              </a:ext>
            </a:extLst>
          </p:cNvPr>
          <p:cNvSpPr/>
          <p:nvPr/>
        </p:nvSpPr>
        <p:spPr>
          <a:xfrm>
            <a:off x="2505449" y="2017839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5DD385-6F9A-4A42-B05F-61FC8804B7C5}"/>
              </a:ext>
            </a:extLst>
          </p:cNvPr>
          <p:cNvSpPr/>
          <p:nvPr/>
        </p:nvSpPr>
        <p:spPr>
          <a:xfrm>
            <a:off x="5467552" y="2022564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8D1192-233E-46B4-AF09-470AD7557D76}"/>
              </a:ext>
            </a:extLst>
          </p:cNvPr>
          <p:cNvSpPr/>
          <p:nvPr/>
        </p:nvSpPr>
        <p:spPr>
          <a:xfrm>
            <a:off x="8353936" y="2017839"/>
            <a:ext cx="1351280" cy="1351280"/>
          </a:xfrm>
          <a:prstGeom prst="ellipse">
            <a:avLst/>
          </a:prstGeom>
          <a:solidFill>
            <a:srgbClr val="DCB9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B33B02-5C54-4777-8B64-549D1D1DA800}"/>
              </a:ext>
            </a:extLst>
          </p:cNvPr>
          <p:cNvSpPr txBox="1"/>
          <p:nvPr/>
        </p:nvSpPr>
        <p:spPr>
          <a:xfrm>
            <a:off x="2689608" y="2485315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DD46A8-24BD-4E81-BB3F-E4F5C4E5C9DC}"/>
              </a:ext>
            </a:extLst>
          </p:cNvPr>
          <p:cNvSpPr txBox="1"/>
          <p:nvPr/>
        </p:nvSpPr>
        <p:spPr>
          <a:xfrm>
            <a:off x="1976922" y="3970150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683E75-6B30-4BAC-ABB2-D95A85D78565}"/>
              </a:ext>
            </a:extLst>
          </p:cNvPr>
          <p:cNvSpPr txBox="1"/>
          <p:nvPr/>
        </p:nvSpPr>
        <p:spPr>
          <a:xfrm>
            <a:off x="4939026" y="3969004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1E7E6A-C8F1-4BEF-853D-9B50B2B4CA63}"/>
              </a:ext>
            </a:extLst>
          </p:cNvPr>
          <p:cNvSpPr txBox="1"/>
          <p:nvPr/>
        </p:nvSpPr>
        <p:spPr>
          <a:xfrm>
            <a:off x="7825410" y="3969003"/>
            <a:ext cx="240833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Fa SCBF 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Note SCBF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(ลงฟลิปชาร์ต)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2FBC4DFF-91BF-4359-AE48-2ADC2816A671}"/>
              </a:ext>
            </a:extLst>
          </p:cNvPr>
          <p:cNvSpPr/>
          <p:nvPr/>
        </p:nvSpPr>
        <p:spPr>
          <a:xfrm>
            <a:off x="303089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C23DE80A-612B-4B0C-ACA1-C48A1BA0F370}"/>
              </a:ext>
            </a:extLst>
          </p:cNvPr>
          <p:cNvSpPr/>
          <p:nvPr/>
        </p:nvSpPr>
        <p:spPr>
          <a:xfrm>
            <a:off x="6011664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A4C074AE-4DC1-486B-A9F8-68EDE453D7D6}"/>
              </a:ext>
            </a:extLst>
          </p:cNvPr>
          <p:cNvSpPr/>
          <p:nvPr/>
        </p:nvSpPr>
        <p:spPr>
          <a:xfrm>
            <a:off x="889804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035951-0A04-4EF5-B82A-2D560B67E046}"/>
              </a:ext>
            </a:extLst>
          </p:cNvPr>
          <p:cNvSpPr txBox="1"/>
          <p:nvPr/>
        </p:nvSpPr>
        <p:spPr>
          <a:xfrm>
            <a:off x="5636481" y="2485315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0E5C1-9E14-4CD3-9036-08C80048C47A}"/>
              </a:ext>
            </a:extLst>
          </p:cNvPr>
          <p:cNvSpPr txBox="1"/>
          <p:nvPr/>
        </p:nvSpPr>
        <p:spPr>
          <a:xfrm>
            <a:off x="8522064" y="2498619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FDB89E-E9E2-41ED-9FB7-6398281D7E67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0DDDAF-1B91-4513-AA2B-D1516E484AA1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33" name="Google Shape;439;p22">
              <a:extLst>
                <a:ext uri="{FF2B5EF4-FFF2-40B4-BE49-F238E27FC236}">
                  <a16:creationId xmlns:a16="http://schemas.microsoft.com/office/drawing/2014/main" id="{6CA5318D-4F04-4F9A-A089-06A5AC5DB889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68;p22">
              <a:extLst>
                <a:ext uri="{FF2B5EF4-FFF2-40B4-BE49-F238E27FC236}">
                  <a16:creationId xmlns:a16="http://schemas.microsoft.com/office/drawing/2014/main" id="{803BD34C-EB34-449B-B2C7-98930152C38C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69;p22">
              <a:extLst>
                <a:ext uri="{FF2B5EF4-FFF2-40B4-BE49-F238E27FC236}">
                  <a16:creationId xmlns:a16="http://schemas.microsoft.com/office/drawing/2014/main" id="{E7BE518B-56B7-4A8F-8500-0184F5EB029C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0;p22">
              <a:extLst>
                <a:ext uri="{FF2B5EF4-FFF2-40B4-BE49-F238E27FC236}">
                  <a16:creationId xmlns:a16="http://schemas.microsoft.com/office/drawing/2014/main" id="{EEB9BADC-6C56-4022-BE85-97EB80FC48FA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1;p22">
              <a:extLst>
                <a:ext uri="{FF2B5EF4-FFF2-40B4-BE49-F238E27FC236}">
                  <a16:creationId xmlns:a16="http://schemas.microsoft.com/office/drawing/2014/main" id="{3F06D4A2-FA1B-4495-ACBF-2C203A837154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2;p22">
              <a:extLst>
                <a:ext uri="{FF2B5EF4-FFF2-40B4-BE49-F238E27FC236}">
                  <a16:creationId xmlns:a16="http://schemas.microsoft.com/office/drawing/2014/main" id="{9695D644-9AB1-449C-AFF1-0982D256D9A6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30;p44">
              <a:extLst>
                <a:ext uri="{FF2B5EF4-FFF2-40B4-BE49-F238E27FC236}">
                  <a16:creationId xmlns:a16="http://schemas.microsoft.com/office/drawing/2014/main" id="{068A96C0-84DE-48E2-8B0F-66759279783C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D78A89-252E-44B0-92B8-3B642FC206C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41" name="Picture 40" descr="Logo&#10;&#10;Description generated with very high confidence">
              <a:extLst>
                <a:ext uri="{FF2B5EF4-FFF2-40B4-BE49-F238E27FC236}">
                  <a16:creationId xmlns:a16="http://schemas.microsoft.com/office/drawing/2014/main" id="{2D0C9EFB-82FD-4523-8075-D4EAC5F3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9A794FB-D4A9-4AF4-BE1E-3B805BA24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AB3A700-BCB8-4A2F-A3D5-FAAA79C9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391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863290"/>
              </p:ext>
            </p:extLst>
          </p:nvPr>
        </p:nvGraphicFramePr>
        <p:xfrm>
          <a:off x="199053" y="1674117"/>
          <a:ext cx="11793893" cy="3088938"/>
        </p:xfrm>
        <a:graphic>
          <a:graphicData uri="http://schemas.openxmlformats.org/drawingml/2006/table">
            <a:tbl>
              <a:tblPr firstRow="1" bandRow="1"/>
              <a:tblGrid>
                <a:gridCol w="1116563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14196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548882">
                  <a:extLst>
                    <a:ext uri="{9D8B030D-6E8A-4147-A177-3AD203B41FA5}">
                      <a16:colId xmlns:a16="http://schemas.microsoft.com/office/drawing/2014/main" val="2605554718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440024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</a:tblGrid>
              <a:tr h="13210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กำลังคน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5.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6.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499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เรื่องเล่าชาวกูย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เพิ่มจำนวนเวลาเรียน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ต้องอบรมหลักภาษาเพิ่ม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หาครูมาเพิ่ม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0551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0788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84619-061D-48F8-BD67-A77D565FFA7C}"/>
              </a:ext>
            </a:extLst>
          </p:cNvPr>
          <p:cNvSpPr txBox="1"/>
          <p:nvPr/>
        </p:nvSpPr>
        <p:spPr>
          <a:xfrm>
            <a:off x="176087" y="1108337"/>
            <a:ext cx="1130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1 .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กิจกรรมที่ทำแล้ว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ควรที่จะปรับปรุง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(ปรับลด ปรับเพิ่ม หรือยกเลิก)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A1A6F-8A76-4F85-B4F1-D79C828CF88B}"/>
              </a:ext>
            </a:extLst>
          </p:cNvPr>
          <p:cNvSpPr txBox="1"/>
          <p:nvPr/>
        </p:nvSpPr>
        <p:spPr>
          <a:xfrm>
            <a:off x="5481087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13D00C-F08E-43D6-ADAC-3DFB9FC77AF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600326-26D1-4016-B45F-5C264C82F04E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C79B0B33-13A9-4C4D-9EB5-95F11AB59EA7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777ECE85-3241-4EFE-9E98-F11FFEF99144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93A5097-F301-4C11-B2C9-10AF97F1E6FF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F4E488EA-8C96-4FB5-A454-AB0FE969C21B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D0832980-3AD8-4051-AAD1-F4EC92AD3E74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ADB333DB-B5F8-4F14-BB06-AC1C072D8EA1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0;p44">
              <a:extLst>
                <a:ext uri="{FF2B5EF4-FFF2-40B4-BE49-F238E27FC236}">
                  <a16:creationId xmlns:a16="http://schemas.microsoft.com/office/drawing/2014/main" id="{B3D632ED-C0EE-45EE-92B1-48C3D833F9F0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49A8A6-4432-4AAD-B9BE-5B64699DBED9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DE78B80B-4073-47F5-A4F5-001E9622A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BCE256E-F6C2-4D14-9CAD-B97AF933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595F6FE-01A1-42FF-A4F4-0A82438C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189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328497"/>
              </p:ext>
            </p:extLst>
          </p:nvPr>
        </p:nvGraphicFramePr>
        <p:xfrm>
          <a:off x="199073" y="1716073"/>
          <a:ext cx="11793853" cy="4551680"/>
        </p:xfrm>
        <a:graphic>
          <a:graphicData uri="http://schemas.openxmlformats.org/drawingml/2006/table">
            <a:tbl>
              <a:tblPr firstRow="1" bandRow="1"/>
              <a:tblGrid>
                <a:gridCol w="2801158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3092659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3685592">
                  <a:extLst>
                    <a:ext uri="{9D8B030D-6E8A-4147-A177-3AD203B41FA5}">
                      <a16:colId xmlns:a16="http://schemas.microsoft.com/office/drawing/2014/main" val="1531915327"/>
                    </a:ext>
                  </a:extLst>
                </a:gridCol>
                <a:gridCol w="2214444">
                  <a:extLst>
                    <a:ext uri="{9D8B030D-6E8A-4147-A177-3AD203B41FA5}">
                      <a16:colId xmlns:a16="http://schemas.microsoft.com/office/drawing/2014/main" val="2150592750"/>
                    </a:ext>
                  </a:extLst>
                </a:gridCol>
              </a:tblGrid>
              <a:tr h="3114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Red Zone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(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เรื่อง)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ความก้าวหน้าของนักเรียน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กิจกรรมที่ตอบโจทย์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เป้าหมายการพัฒนานักเรียน 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เจ้าของเรื่อง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70840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เรื่องเล่าชาวกูย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เด็กกลุ่มทั่วไป</a:t>
                      </a:r>
                      <a:endParaRPr lang="th-TH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นางอุไรวรรณ  สิงจานุสงค์ 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668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1.3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สอนเสริมสำหรับกลุ่มเรียนรู้ช้า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32144"/>
                  </a:ext>
                </a:extLst>
              </a:tr>
              <a:tr h="194802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คิดคำนวณ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ท่องสูตรคูณหรรษา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กิจกรรมคิดเลขเร็วก่อนเรียนคณิตศาสตร์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838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2.3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โครงการตลาดนัดโรงเรียน เดือนละ 1 ครั้ง จัดโครงการตลาดนัด  เพื่อนักเรียนได้สำรวจราคา และมีประสบการณ์ในการใช้คณิตศาสตร์ในการซื้อขาย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นางสุภานี  แก้วอุดร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77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2.4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 ให้นักเรียนเก่งช่วยนักเรียนที่อ่อน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89600"/>
                  </a:ext>
                </a:extLst>
              </a:tr>
              <a:tr h="21081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ความรับผิดชอบ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3.1 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กิจกรรมคัดแยกขยะรีไซเคิลในโรงเรียน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  <a:tr h="210818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3.2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กิจกรรมจิตอาสาอย่างเข้มข้น</a:t>
                      </a:r>
                      <a:endParaRPr lang="en-US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26190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54560" y="987952"/>
            <a:ext cx="11838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>
              <a:defRPr/>
            </a:pPr>
            <a:r>
              <a:rPr kumimoji="0" lang="th-TH" sz="1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ให้ทบทวนว่า เพื่อให้บรรลุเป้าหมาย ครูเห็นว่า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กิจกรรมเก่า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ที่ไม่ทำ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จำเป็นต้องทำหรือไม่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หรือต้องตัดกิจกรรมใดออก หรือต้องเพิ่มเติม</a:t>
            </a:r>
            <a:endParaRPr lang="en-US" sz="1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344488" lvl="0" indent="-344488">
              <a:defRPr/>
            </a:pP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กิจกรรมใด  </a:t>
            </a:r>
            <a:endParaRPr lang="th-TH" sz="1600" b="1" dirty="0">
              <a:solidFill>
                <a:srgbClr val="7030A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429DAB-47A6-4F05-B9AD-9AC3790C7F8A}"/>
              </a:ext>
            </a:extLst>
          </p:cNvPr>
          <p:cNvSpPr/>
          <p:nvPr/>
        </p:nvSpPr>
        <p:spPr>
          <a:xfrm>
            <a:off x="6096000" y="1716073"/>
            <a:ext cx="3665220" cy="4551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572A0-D817-43E7-B05A-0DAA815CB14D}"/>
              </a:ext>
            </a:extLst>
          </p:cNvPr>
          <p:cNvSpPr txBox="1"/>
          <p:nvPr/>
        </p:nvSpPr>
        <p:spPr>
          <a:xfrm>
            <a:off x="5514750" y="6519446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50B923-0CB8-404A-A25A-73EC222201FB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06DBD8-A72E-4075-9350-6B0C07E129BA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1" name="Google Shape;439;p22">
              <a:extLst>
                <a:ext uri="{FF2B5EF4-FFF2-40B4-BE49-F238E27FC236}">
                  <a16:creationId xmlns:a16="http://schemas.microsoft.com/office/drawing/2014/main" id="{37CCD0EC-3FBB-450D-952E-EF3F155114B6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8;p22">
              <a:extLst>
                <a:ext uri="{FF2B5EF4-FFF2-40B4-BE49-F238E27FC236}">
                  <a16:creationId xmlns:a16="http://schemas.microsoft.com/office/drawing/2014/main" id="{F3A987BA-763C-44D3-9EB0-94985DEE2FD5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9;p22">
              <a:extLst>
                <a:ext uri="{FF2B5EF4-FFF2-40B4-BE49-F238E27FC236}">
                  <a16:creationId xmlns:a16="http://schemas.microsoft.com/office/drawing/2014/main" id="{2790888A-28AD-405E-90B9-B086334E673B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0;p22">
              <a:extLst>
                <a:ext uri="{FF2B5EF4-FFF2-40B4-BE49-F238E27FC236}">
                  <a16:creationId xmlns:a16="http://schemas.microsoft.com/office/drawing/2014/main" id="{BA1838FD-8FE2-4FAA-8EB9-C5737C7E627F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71;p22">
              <a:extLst>
                <a:ext uri="{FF2B5EF4-FFF2-40B4-BE49-F238E27FC236}">
                  <a16:creationId xmlns:a16="http://schemas.microsoft.com/office/drawing/2014/main" id="{7BA09FCC-1AE5-449D-9A66-18001792D88F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72;p22">
              <a:extLst>
                <a:ext uri="{FF2B5EF4-FFF2-40B4-BE49-F238E27FC236}">
                  <a16:creationId xmlns:a16="http://schemas.microsoft.com/office/drawing/2014/main" id="{00D5C7B1-79F7-42A2-B4E9-A434810529DF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30;p44">
              <a:extLst>
                <a:ext uri="{FF2B5EF4-FFF2-40B4-BE49-F238E27FC236}">
                  <a16:creationId xmlns:a16="http://schemas.microsoft.com/office/drawing/2014/main" id="{3324162B-31EA-4246-B7CE-C3007FA8823E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6A067C-2161-4CCC-8A13-DC03CE027E90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6" name="Picture 35" descr="Logo&#10;&#10;Description generated with very high confidence">
              <a:extLst>
                <a:ext uri="{FF2B5EF4-FFF2-40B4-BE49-F238E27FC236}">
                  <a16:creationId xmlns:a16="http://schemas.microsoft.com/office/drawing/2014/main" id="{FED33BDC-D076-463B-8CCB-1AE3DCA75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110CCB6-53B5-48B3-9D42-05CF1B29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F1BA833-4F0F-4248-ABC7-713CBDEDA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971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94946"/>
              </p:ext>
            </p:extLst>
          </p:nvPr>
        </p:nvGraphicFramePr>
        <p:xfrm>
          <a:off x="187569" y="1857810"/>
          <a:ext cx="11816862" cy="4663440"/>
        </p:xfrm>
        <a:graphic>
          <a:graphicData uri="http://schemas.openxmlformats.org/drawingml/2006/table">
            <a:tbl>
              <a:tblPr firstRow="1" bandRow="1"/>
              <a:tblGrid>
                <a:gridCol w="1129160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32407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707894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500304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434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500304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456270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  <a:gridCol w="1456270">
                  <a:extLst>
                    <a:ext uri="{9D8B030D-6E8A-4147-A177-3AD203B41FA5}">
                      <a16:colId xmlns:a16="http://schemas.microsoft.com/office/drawing/2014/main" val="3542192716"/>
                    </a:ext>
                  </a:extLst>
                </a:gridCol>
              </a:tblGrid>
              <a:tr h="3519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ปัญหาที่ทำให้ไม่สามารถดำเนินกิจกรรมได้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endParaRPr lang="th-TH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466607"/>
                  </a:ext>
                </a:extLst>
              </a:tr>
              <a:tr h="0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กำลังคน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5.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6.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499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 สอนเสริมสำหรับกลุ่มเรียนรู้ช้า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เพิ่มจำนวนเวลาเรียน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ต้องอบรมหลักภาษาเพิ่ม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ครูไม่มีความรู้เกี่ยวกับการช่วยเหลือเด็กเรียนรู้ช้า</a:t>
                      </a:r>
                      <a:endParaRPr lang="en-US" sz="14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หาครูมาเพิ่ม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หาครูเพิ่ม เพื่อให้มีครูดูแลนักเรียนเรียนรู้ช้า</a:t>
                      </a:r>
                      <a:endParaRPr lang="en-US" sz="14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  <a:tr h="499082">
                <a:tc>
                  <a:txBody>
                    <a:bodyPr/>
                    <a:lstStyle/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ครูต้องการการสนับสนุนอะไร เพื่อให้สามารถดำเนินกิจกรรมได้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ผู้ที่จะมาร่วมคิดกับครูเพื่อที่จะแก้ปัญหากับครูมีใครบ้าง เช่น ผอ.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ครูวิชาการ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ศึกษา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นิเทศก์</a:t>
                      </a:r>
                      <a:r>
                        <a:rPr lang="th-TH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Mentor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ประจำโรงเรียน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ทีมโค้ชพื้นที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SCBF 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กสศ. 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400" b="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925982"/>
                  </a:ext>
                </a:extLst>
              </a:tr>
              <a:tr h="35718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ไม่มีห้องในการดำเนินการ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05518"/>
                  </a:ext>
                </a:extLst>
              </a:tr>
              <a:tr h="357186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ครูต้องการการสนับสนุนอะไร เพื่อให้สามารถดำเนินกิจกรรมได้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ผู้ที่จะมาร่วมคิดกับครูเพื่อที่จะแก้ปัญหากับครูมีใครบ้าง เช่น ผอ.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ครูวิชาการ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ศึกษา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นิเทศก์</a:t>
                      </a:r>
                      <a:r>
                        <a:rPr lang="th-TH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Mentor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ประจำโรงเรียน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ทีมโค้ชพื้นที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SCBF 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กสศ. 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0788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84619-061D-48F8-BD67-A77D565FFA7C}"/>
              </a:ext>
            </a:extLst>
          </p:cNvPr>
          <p:cNvSpPr txBox="1"/>
          <p:nvPr/>
        </p:nvSpPr>
        <p:spPr>
          <a:xfrm>
            <a:off x="176087" y="1078062"/>
            <a:ext cx="1130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3.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วิเคราะห์ปัญหา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ไม่สามารถดำเนินกิจกรรม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ที่กำหนดในแผนได้ เกิดจากอุปสรรคอะไร (เป็นกิจกรรมที่ควรจะทำ </a:t>
            </a:r>
            <a:endParaRPr lang="en-US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344488" indent="-344488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แต่ยังดำเนินการไม่ได้)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42544-F034-43D0-BFD9-810FC017DB5A}"/>
              </a:ext>
            </a:extLst>
          </p:cNvPr>
          <p:cNvSpPr txBox="1"/>
          <p:nvPr/>
        </p:nvSpPr>
        <p:spPr>
          <a:xfrm>
            <a:off x="5514750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1C73D0-C800-4929-BAEE-60481962B82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637363-9A9C-4555-B20F-ED940BB51E0E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8EE9D76B-4BA4-4B01-81E9-6990D4F7CFFE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9F35A802-1C93-4172-9B23-AA1C685BAEDC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9844B0E-2AC3-4560-8DAA-4D4A0690CE5E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C678C571-AD9B-4F6A-8066-7F7F5FF7BC2D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15BCC0E4-E50B-420D-8C43-BE7EC117098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7393E4A1-BF65-46A1-A96E-A06EB0B05953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0;p44">
              <a:extLst>
                <a:ext uri="{FF2B5EF4-FFF2-40B4-BE49-F238E27FC236}">
                  <a16:creationId xmlns:a16="http://schemas.microsoft.com/office/drawing/2014/main" id="{D4E83958-4EC6-4F53-8A48-B66118B4B41C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C8E141-3DCC-4FA9-B560-F816F8A14B7F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A24844AE-897B-4577-AF77-88523A12E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33A957-DD53-4D6F-9722-7BB4CA60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98E4A3-B929-4A0A-875C-0688085FA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800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568884"/>
              </p:ext>
            </p:extLst>
          </p:nvPr>
        </p:nvGraphicFramePr>
        <p:xfrm>
          <a:off x="187569" y="2087482"/>
          <a:ext cx="11816862" cy="4602480"/>
        </p:xfrm>
        <a:graphic>
          <a:graphicData uri="http://schemas.openxmlformats.org/drawingml/2006/table">
            <a:tbl>
              <a:tblPr firstRow="1" bandRow="1"/>
              <a:tblGrid>
                <a:gridCol w="1129160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32407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707894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500304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434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652997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303577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  <a:gridCol w="1456270">
                  <a:extLst>
                    <a:ext uri="{9D8B030D-6E8A-4147-A177-3AD203B41FA5}">
                      <a16:colId xmlns:a16="http://schemas.microsoft.com/office/drawing/2014/main" val="3542192716"/>
                    </a:ext>
                  </a:extLst>
                </a:gridCol>
              </a:tblGrid>
              <a:tr h="3519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กิจกรรม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ปัญหาที่ทำให้ไม่สามารถดำเนินกิจกรรมได้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endParaRPr lang="th-TH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466607"/>
                  </a:ext>
                </a:extLst>
              </a:tr>
              <a:tr h="0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</a:t>
                      </a:r>
                      <a:r>
                        <a:rPr lang="th-TH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2.</a:t>
                      </a:r>
                      <a:r>
                        <a:rPr lang="th-TH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3.</a:t>
                      </a:r>
                      <a:r>
                        <a:rPr lang="th-TH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กำลังคน</a:t>
                      </a:r>
                      <a:endParaRPr lang="en-US" sz="1400" b="1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4.</a:t>
                      </a:r>
                      <a:r>
                        <a:rPr lang="th-TH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5.</a:t>
                      </a:r>
                      <a:r>
                        <a:rPr lang="th-TH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6.</a:t>
                      </a:r>
                      <a:r>
                        <a:rPr lang="th-TH" sz="14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anose="00000500000000000000" pitchFamily="2" charset="-34"/>
                        <a:ea typeface="Tahoma" panose="020B0604030504040204" pitchFamily="34" charset="0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anose="00000500000000000000" pitchFamily="2" charset="-34"/>
                          <a:ea typeface="Tahoma" panose="020B0604030504040204" pitchFamily="34" charset="0"/>
                          <a:cs typeface="Kanit" panose="00000500000000000000" pitchFamily="2" charset="-34"/>
                        </a:rPr>
                        <a:t>อื่นๆ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499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b="1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 </a:t>
                      </a: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กิจกรรมสอนซ่อมเสริมโดยใช้แผน </a:t>
                      </a: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IEP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  <a:r>
                        <a:rPr lang="th-TH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ฝึกอ่านทุกวัน</a:t>
                      </a:r>
                      <a:endParaRPr lang="th-TH" sz="1200" b="1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กิจกรรมลดเวลาเรียน เพิ่มเวลารู้)</a:t>
                      </a:r>
                      <a:endParaRPr lang="th-TH" sz="1200" b="1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14.30 - 15.30</a:t>
                      </a:r>
                      <a:r>
                        <a:rPr lang="en-US" sz="1200" baseline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aseline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200" baseline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ทุกวันอังคารและพฤหัสบดี</a:t>
                      </a:r>
                      <a:endParaRPr lang="th-TH" sz="1200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th-TH" sz="12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ยังต้องอบรมเพิ่มเติมความรู้เรื่องนวัตกรรมบันได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6 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ขั้น</a:t>
                      </a: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พัฒนาการออกแบบแผน 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IEP</a:t>
                      </a: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การจัดหา จัดทำสื่อนวัตกรรม</a:t>
                      </a: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จิตวิทยาการสอน</a:t>
                      </a: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0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ครูไม่เพียงพอ</a:t>
                      </a: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ต้องเชิญผู้ปกครองเข้ามามีส่วนร่วมดูแลนักเรียนเพิ่มเติมนอกเหนือจากในชั้นเรียน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0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สื่อยังไม่เพียงพอ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คำพื้นฐาน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นิทานร้อยบรรทัด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  <a:r>
                        <a:rPr lang="th-TH" sz="1200" baseline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ชุดกิจกรรม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-</a:t>
                      </a:r>
                      <a:r>
                        <a:rPr lang="th-TH" sz="12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  </a:t>
                      </a:r>
                      <a:r>
                        <a:rPr lang="th-TH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นิทานร้อยบรรทัด เรื่องบ้านที่น่าอยู่ เล่ม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 1-2  </a:t>
                      </a:r>
                      <a:endParaRPr lang="th-TH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-  แบบฝึกอ่านภาษาไทยเล่ม 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1-3</a:t>
                      </a:r>
                      <a:r>
                        <a:rPr lang="th-TH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 ชั้นประถมศึกษาปีที่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1 </a:t>
                      </a:r>
                      <a:r>
                        <a:rPr lang="th-TH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  <a:sym typeface="Arial"/>
                        </a:rPr>
                        <a:t>ของกรมวิชาการ)</a:t>
                      </a:r>
                      <a:endParaRPr lang="en-US" sz="1200" b="0" i="0" u="none" strike="noStrike" cap="non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ต้องกำหนดเครื่องมือเพิ่มเติม ได้แก่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แผนรายบุคคล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นวัตกรรมบันได 6 ขั้น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แบบทดสอบการอ่านคำพื้นฐานทุกระดับชั้น (ก่อน ระหว่าง 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แบบประเมินการอ่าน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แบบสังเกตพัฒนาการการอ่าน ระหว่างการเรียนรู้ 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  <a:tr h="499082">
                <a:tc>
                  <a:txBody>
                    <a:bodyPr/>
                    <a:lstStyle/>
                    <a:p>
                      <a:endParaRPr lang="th-TH" sz="1400" b="0" i="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1" i="0" dirty="0">
                          <a:solidFill>
                            <a:srgbClr val="C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ครูต้องการการสนับสนุนอะไร เพื่อให้สามารถดำเนินกิจกรรมได้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ผู้ปกครอง เข้ามาร่วมรับรู้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 </a:t>
                      </a:r>
                      <a:r>
                        <a:rPr lang="th-TH" sz="1200" dirty="0" err="1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</a:t>
                      </a: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น./ผู้ทรงคุณวุฒิมาช่วยให้ความรู้เรื่องการออกแบบแผน 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IEP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-ผู้บริหารสนับสนุนงบประมาณ</a:t>
                      </a:r>
                      <a:r>
                        <a:rPr lang="th-TH" sz="1200" baseline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เช่น สื่อและวัสดุที่เกี่ยวข้อง</a:t>
                      </a:r>
                      <a:endParaRPr lang="en-US" sz="1200" baseline="0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aseline="0" dirty="0">
                          <a:solidFill>
                            <a:sysClr val="windowText" lastClr="00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-ครูกลุ่มสาระภาษาไทยมาช่วยเติมเต็มความรู้ให้ครูประจำชั้น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92598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6B1C73D0-C800-4929-BAEE-60481962B82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637363-9A9C-4555-B20F-ED940BB51E0E}"/>
              </a:ext>
            </a:extLst>
          </p:cNvPr>
          <p:cNvGrpSpPr/>
          <p:nvPr/>
        </p:nvGrpSpPr>
        <p:grpSpPr>
          <a:xfrm>
            <a:off x="106788" y="72299"/>
            <a:ext cx="764522" cy="751823"/>
            <a:chOff x="4751723" y="3109724"/>
            <a:chExt cx="764522" cy="751823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8EE9D76B-4BA4-4B01-81E9-6990D4F7CFFE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9F35A802-1C93-4172-9B23-AA1C685BAEDC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9844B0E-2AC3-4560-8DAA-4D4A0690CE5E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C678C571-AD9B-4F6A-8066-7F7F5FF7BC2D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15BCC0E4-E50B-420D-8C43-BE7EC117098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7393E4A1-BF65-46A1-A96E-A06EB0B05953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C8E141-3DCC-4FA9-B560-F816F8A14B7F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A24844AE-897B-4577-AF77-88523A12E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33A957-DD53-4D6F-9722-7BB4CA60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98E4A3-B929-4A0A-875C-0688085FA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CCB421-030D-4C0B-B427-88A6837FA96A}"/>
              </a:ext>
            </a:extLst>
          </p:cNvPr>
          <p:cNvSpPr txBox="1"/>
          <p:nvPr/>
        </p:nvSpPr>
        <p:spPr>
          <a:xfrm>
            <a:off x="176087" y="1078062"/>
            <a:ext cx="1130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3.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วิเคราะห์ปัญหา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ไม่สามารถดำเนินกิจกรรม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ที่กำหนดในแผนได้ เกิดจากอุปสรรคอะไร (เป็นกิจกรรมที่ควรจะทำ </a:t>
            </a:r>
            <a:endParaRPr lang="en-US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344488" indent="-344488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แต่ยังดำเนินการไม่ได้)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FF9378-1A4B-42AE-8746-26852A5E906E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2" name="Google Shape;439;p22">
              <a:extLst>
                <a:ext uri="{FF2B5EF4-FFF2-40B4-BE49-F238E27FC236}">
                  <a16:creationId xmlns:a16="http://schemas.microsoft.com/office/drawing/2014/main" id="{F2FF1CD6-D668-495B-8F64-882A64422000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8;p22">
              <a:extLst>
                <a:ext uri="{FF2B5EF4-FFF2-40B4-BE49-F238E27FC236}">
                  <a16:creationId xmlns:a16="http://schemas.microsoft.com/office/drawing/2014/main" id="{CEE2995B-BD0C-4402-BF52-E30C5BF8A234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69;p22">
              <a:extLst>
                <a:ext uri="{FF2B5EF4-FFF2-40B4-BE49-F238E27FC236}">
                  <a16:creationId xmlns:a16="http://schemas.microsoft.com/office/drawing/2014/main" id="{A5B34262-8B4B-4EAC-8E35-6102D19A0A4B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0;p22">
              <a:extLst>
                <a:ext uri="{FF2B5EF4-FFF2-40B4-BE49-F238E27FC236}">
                  <a16:creationId xmlns:a16="http://schemas.microsoft.com/office/drawing/2014/main" id="{3AC4F155-1E60-4441-B708-9792D3666BEF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1;p22">
              <a:extLst>
                <a:ext uri="{FF2B5EF4-FFF2-40B4-BE49-F238E27FC236}">
                  <a16:creationId xmlns:a16="http://schemas.microsoft.com/office/drawing/2014/main" id="{6F89E37C-9937-4B1A-B15A-CF948D1D37E2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2;p22">
              <a:extLst>
                <a:ext uri="{FF2B5EF4-FFF2-40B4-BE49-F238E27FC236}">
                  <a16:creationId xmlns:a16="http://schemas.microsoft.com/office/drawing/2014/main" id="{6ECD72C5-65B6-436E-9EBF-67F299F1DE66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30;p44">
              <a:extLst>
                <a:ext uri="{FF2B5EF4-FFF2-40B4-BE49-F238E27FC236}">
                  <a16:creationId xmlns:a16="http://schemas.microsoft.com/office/drawing/2014/main" id="{D80D71DC-A0C3-4EC0-8241-BEC3549523EF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E81DD48-61F9-40E2-BDF6-EB686DC32320}"/>
              </a:ext>
            </a:extLst>
          </p:cNvPr>
          <p:cNvSpPr txBox="1"/>
          <p:nvPr/>
        </p:nvSpPr>
        <p:spPr>
          <a:xfrm>
            <a:off x="3520323" y="1648114"/>
            <a:ext cx="515135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u="sng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ตัวอย่าง</a:t>
            </a:r>
            <a:r>
              <a:rPr lang="th-TH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โรงเรียนบ้านน้ำเขียว (น้ำเขียววิทยาคม) จ.สุรินทร์</a:t>
            </a:r>
            <a:endParaRPr lang="en-US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364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448486"/>
              </p:ext>
            </p:extLst>
          </p:nvPr>
        </p:nvGraphicFramePr>
        <p:xfrm>
          <a:off x="199053" y="1674117"/>
          <a:ext cx="11793893" cy="2856500"/>
        </p:xfrm>
        <a:graphic>
          <a:graphicData uri="http://schemas.openxmlformats.org/drawingml/2006/table">
            <a:tbl>
              <a:tblPr firstRow="1" bandRow="1"/>
              <a:tblGrid>
                <a:gridCol w="1116563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14196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548882">
                  <a:extLst>
                    <a:ext uri="{9D8B030D-6E8A-4147-A177-3AD203B41FA5}">
                      <a16:colId xmlns:a16="http://schemas.microsoft.com/office/drawing/2014/main" val="2605554718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440024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</a:tblGrid>
              <a:tr h="13210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กำลังคน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5.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6.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499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0551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0788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84619-061D-48F8-BD67-A77D565FFA7C}"/>
              </a:ext>
            </a:extLst>
          </p:cNvPr>
          <p:cNvSpPr txBox="1"/>
          <p:nvPr/>
        </p:nvSpPr>
        <p:spPr>
          <a:xfrm>
            <a:off x="176087" y="1108337"/>
            <a:ext cx="1130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4.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กิจกรรมที่เห็น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ควรทำเพิ่มเติม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ให้บรรลุเป้าหมาย 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(จะมีหรือไม่มีก็ได้)</a:t>
            </a:r>
          </a:p>
          <a:p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651290-B9FE-4490-A401-0AE8132A2E04}"/>
              </a:ext>
            </a:extLst>
          </p:cNvPr>
          <p:cNvSpPr txBox="1"/>
          <p:nvPr/>
        </p:nvSpPr>
        <p:spPr>
          <a:xfrm>
            <a:off x="5481088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0621B1-1E7F-40D1-8C77-23097351299E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BF13B4-8E6A-46E5-BBD8-DB5F79F03F06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B2C5BB05-8390-44F8-9D80-F3F78F87B7BE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0F4977FE-4388-4822-8824-BF1F7E24DCB9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B5111F6-67FA-4049-AB16-850EEFAD1A5E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0F132B51-67F8-4235-8F18-07DE365AA817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9D5ED4E1-D117-45A6-994D-85A4D8043D6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F6653EE9-F129-4B55-A160-7789C2F235DF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0;p44">
              <a:extLst>
                <a:ext uri="{FF2B5EF4-FFF2-40B4-BE49-F238E27FC236}">
                  <a16:creationId xmlns:a16="http://schemas.microsoft.com/office/drawing/2014/main" id="{4D65B377-AC56-4E09-B145-CBEFB72C10F2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2954F4-7976-434A-8684-AAB066E83B8B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616BD8E2-1559-4B20-A168-FA7789E8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D27164-8AB5-4160-9D44-159409996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D518F9E-EBFD-4327-81B1-DA4B7E222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55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882292"/>
              </p:ext>
            </p:extLst>
          </p:nvPr>
        </p:nvGraphicFramePr>
        <p:xfrm>
          <a:off x="176087" y="2278427"/>
          <a:ext cx="11793893" cy="3962400"/>
        </p:xfrm>
        <a:graphic>
          <a:graphicData uri="http://schemas.openxmlformats.org/drawingml/2006/table">
            <a:tbl>
              <a:tblPr firstRow="1" bandRow="1"/>
              <a:tblGrid>
                <a:gridCol w="1116563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14196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548882">
                  <a:extLst>
                    <a:ext uri="{9D8B030D-6E8A-4147-A177-3AD203B41FA5}">
                      <a16:colId xmlns:a16="http://schemas.microsoft.com/office/drawing/2014/main" val="2605554718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440024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</a:tblGrid>
              <a:tr h="6190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กำลังคน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5.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6.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197705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1.ก</a:t>
                      </a:r>
                      <a:r>
                        <a:rPr lang="th-TH" sz="1200" b="1" i="0" dirty="0" err="1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ิจ</a:t>
                      </a:r>
                      <a:r>
                        <a:rPr lang="th-TH" sz="1200" b="1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กรรมสอนเสริมเด็กพิเศษ</a:t>
                      </a:r>
                    </a:p>
                    <a:p>
                      <a:pPr algn="l"/>
                      <a:endParaRPr lang="th-TH" sz="1200" b="1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l"/>
                      <a:r>
                        <a:rPr lang="th-TH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R</a:t>
                      </a:r>
                      <a:r>
                        <a:rPr lang="en-US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ed Zone</a:t>
                      </a:r>
                      <a:endParaRPr lang="th-TH" sz="1200" b="1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l"/>
                      <a:r>
                        <a:rPr lang="th-TH" sz="1200" b="1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</a:t>
                      </a:r>
                      <a:r>
                        <a:rPr lang="th-TH" sz="1200" b="0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 อ่านจับใจความ</a:t>
                      </a:r>
                      <a:endParaRPr lang="en-US" sz="1200" b="0" i="0" dirty="0">
                        <a:solidFill>
                          <a:srgbClr val="FF0000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l"/>
                      <a:r>
                        <a:rPr lang="th-TH" sz="1200" b="0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</a:t>
                      </a:r>
                      <a:r>
                        <a:rPr lang="th-TH" sz="1200" b="0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)</a:t>
                      </a:r>
                      <a:r>
                        <a:rPr lang="en-US" sz="1200" b="0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</a:t>
                      </a:r>
                      <a:r>
                        <a:rPr lang="th-TH" sz="1200" b="0" i="0" dirty="0" err="1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ิด</a:t>
                      </a:r>
                      <a:r>
                        <a:rPr lang="th-TH" sz="1200" b="0" i="0" dirty="0">
                          <a:solidFill>
                            <a:srgbClr val="FF0000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คำนวณ วิเคราะห์โจทย์ปัญหาคณิตศาสตร์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สอนช่วงเวลา</a:t>
                      </a:r>
                      <a:b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</a:b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หลังเลิกเรียน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เพิ่มความรู้ ความเข้าใจ ทักษะการสอนเสริมและการดูแลนักเรียนพิเศษโดยเฉพาะเพิ่มเติม</a:t>
                      </a:r>
                      <a:b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</a:b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เนื่องจากครูยังไม่มีทักษะความรู้เรื่องการสอนเด็กพิเศษโดยตรงเพียงแค่ประเมินตามความเข้าใจและใช้นวัตกรรมหรือวิธีการของตนเองเท่านั้น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จัดครู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 </a:t>
                      </a: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คนต่อเด็ก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2 </a:t>
                      </a: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คน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และจัดหารครูพี่เลี้ยงในการดูแลเด็กพิเศษเพิ่มเติมโดยเฉพาะ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แบบฝึกหัดสำหรับเด็กพิเศษ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เครื่องมือวัดแบบเดียวกับเด็กปกติในระดับชั้นที่ต่ำกว่าระดับชั้นของตนเอง ควบคู่กับแบบวัดประเมินในระดับชั้นเดียวกัน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เครื่องมือวัดและประเมิน</a:t>
                      </a:r>
                      <a:r>
                        <a:rPr lang="th-TH" sz="1200" b="0" i="0" dirty="0" err="1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</a:t>
                      </a: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ความก้าวหน้าสำหรับนักเรียนพิเศษ จาก </a:t>
                      </a:r>
                      <a:r>
                        <a:rPr lang="th-TH" sz="1200" b="0" i="0" dirty="0" err="1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สพ</a:t>
                      </a: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ป.ศก. เขต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1</a:t>
                      </a:r>
                      <a:endParaRPr lang="th-TH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ใช้สถานที่ห้องสมุด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ห้องเรียน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84619-061D-48F8-BD67-A77D565FFA7C}"/>
              </a:ext>
            </a:extLst>
          </p:cNvPr>
          <p:cNvSpPr txBox="1"/>
          <p:nvPr/>
        </p:nvSpPr>
        <p:spPr>
          <a:xfrm>
            <a:off x="176087" y="1108337"/>
            <a:ext cx="1130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4.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กิจกรรมที่เห็น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ควรทำเพิ่มเติม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ให้บรรลุเป้าหมาย 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(จะมีหรือไม่มีก็ได้)</a:t>
            </a:r>
          </a:p>
          <a:p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0621B1-1E7F-40D1-8C77-23097351299E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BF13B4-8E6A-46E5-BBD8-DB5F79F03F06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B2C5BB05-8390-44F8-9D80-F3F78F87B7BE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0F4977FE-4388-4822-8824-BF1F7E24DCB9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B5111F6-67FA-4049-AB16-850EEFAD1A5E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0F132B51-67F8-4235-8F18-07DE365AA817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9D5ED4E1-D117-45A6-994D-85A4D8043D6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F6653EE9-F129-4B55-A160-7789C2F235DF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0;p44">
              <a:extLst>
                <a:ext uri="{FF2B5EF4-FFF2-40B4-BE49-F238E27FC236}">
                  <a16:creationId xmlns:a16="http://schemas.microsoft.com/office/drawing/2014/main" id="{4D65B377-AC56-4E09-B145-CBEFB72C10F2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2954F4-7976-434A-8684-AAB066E83B8B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616BD8E2-1559-4B20-A168-FA7789E8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D27164-8AB5-4160-9D44-159409996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D518F9E-EBFD-4327-81B1-DA4B7E222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1F035C-28F5-47EA-9311-C1BCF6042FE9}"/>
              </a:ext>
            </a:extLst>
          </p:cNvPr>
          <p:cNvSpPr txBox="1"/>
          <p:nvPr/>
        </p:nvSpPr>
        <p:spPr>
          <a:xfrm>
            <a:off x="3520322" y="1704626"/>
            <a:ext cx="5151353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u="sng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ตัวอย่าง</a:t>
            </a:r>
            <a:r>
              <a:rPr lang="th-TH" sz="1600" b="1" dirty="0">
                <a:solidFill>
                  <a:srgbClr val="FF000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โรงเรียนบ้านน้ำเขียว (น้ำเขียววิทยาคม) จ.สุรินทร์</a:t>
            </a:r>
            <a:endParaRPr lang="en-US" sz="1600" b="1" dirty="0">
              <a:solidFill>
                <a:srgbClr val="FF0000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0099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id="{D27F6166-AD29-405C-B46D-D0A5297997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AA493562-2E92-4218-88DC-CB7E0E98B2C1}"/>
              </a:ext>
            </a:extLst>
          </p:cNvPr>
          <p:cNvSpPr txBox="1"/>
          <p:nvPr/>
        </p:nvSpPr>
        <p:spPr>
          <a:xfrm>
            <a:off x="4572392" y="1244903"/>
            <a:ext cx="30219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3.2 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6A957562-0D60-48A7-B047-415E848BB0F0}"/>
              </a:ext>
            </a:extLst>
          </p:cNvPr>
          <p:cNvSpPr txBox="1"/>
          <p:nvPr/>
        </p:nvSpPr>
        <p:spPr>
          <a:xfrm>
            <a:off x="362360" y="2960281"/>
            <a:ext cx="11458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lang="th-TH" sz="4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นำประเด็นจากกลุ่มย่อยมาแลกเปลี่ยนในกลุ่มใหญ่</a:t>
            </a:r>
            <a:r>
              <a:rPr lang="th-TH" sz="4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96170292-644D-44EC-B607-C579D8DA0A7F}"/>
              </a:ext>
            </a:extLst>
          </p:cNvPr>
          <p:cNvSpPr txBox="1"/>
          <p:nvPr/>
        </p:nvSpPr>
        <p:spPr>
          <a:xfrm>
            <a:off x="5476485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50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B2E458-3D2A-4DCB-BB13-106512011381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BB92F7-3077-40B6-AAE1-D8662A54D6FA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6" name="Google Shape;439;p22">
              <a:extLst>
                <a:ext uri="{FF2B5EF4-FFF2-40B4-BE49-F238E27FC236}">
                  <a16:creationId xmlns:a16="http://schemas.microsoft.com/office/drawing/2014/main" id="{ABBBAAE3-D8E1-45EA-BAA8-35FCA4598F54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8;p22">
              <a:extLst>
                <a:ext uri="{FF2B5EF4-FFF2-40B4-BE49-F238E27FC236}">
                  <a16:creationId xmlns:a16="http://schemas.microsoft.com/office/drawing/2014/main" id="{E88423F8-00EA-46E3-AA16-1B9A17E2BCAA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9;p22">
              <a:extLst>
                <a:ext uri="{FF2B5EF4-FFF2-40B4-BE49-F238E27FC236}">
                  <a16:creationId xmlns:a16="http://schemas.microsoft.com/office/drawing/2014/main" id="{0D032EF4-254C-484C-BD39-147E423094F7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0;p22">
              <a:extLst>
                <a:ext uri="{FF2B5EF4-FFF2-40B4-BE49-F238E27FC236}">
                  <a16:creationId xmlns:a16="http://schemas.microsoft.com/office/drawing/2014/main" id="{AF5B86BF-933A-4446-A246-38B5F0EFE501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71;p22">
              <a:extLst>
                <a:ext uri="{FF2B5EF4-FFF2-40B4-BE49-F238E27FC236}">
                  <a16:creationId xmlns:a16="http://schemas.microsoft.com/office/drawing/2014/main" id="{C6EDC914-C685-4D6C-B948-B26E81EE6EB3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72;p22">
              <a:extLst>
                <a:ext uri="{FF2B5EF4-FFF2-40B4-BE49-F238E27FC236}">
                  <a16:creationId xmlns:a16="http://schemas.microsoft.com/office/drawing/2014/main" id="{4E5CDDBB-FFD8-4250-959C-D353645F0E86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630;p44">
              <a:extLst>
                <a:ext uri="{FF2B5EF4-FFF2-40B4-BE49-F238E27FC236}">
                  <a16:creationId xmlns:a16="http://schemas.microsoft.com/office/drawing/2014/main" id="{EDC936E1-F90D-4CDA-A401-8812EE5A01AE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A156EE-2903-44E6-8139-2EB9787E6F5A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4" name="Picture 33" descr="Logo&#10;&#10;Description generated with very high confidence">
              <a:extLst>
                <a:ext uri="{FF2B5EF4-FFF2-40B4-BE49-F238E27FC236}">
                  <a16:creationId xmlns:a16="http://schemas.microsoft.com/office/drawing/2014/main" id="{D7E78DBD-2694-4442-8A6E-C06AF8CF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949FB9A-5334-4253-96B7-0C75CEE70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9A9A8AC-B31F-4E1E-A930-EB1743570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29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22F1-5585-4525-9FD7-8AE9C3003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688656"/>
              </p:ext>
            </p:extLst>
          </p:nvPr>
        </p:nvGraphicFramePr>
        <p:xfrm>
          <a:off x="589809" y="679620"/>
          <a:ext cx="11012382" cy="51282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4719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8857663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</a:tblGrid>
              <a:tr h="48360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8.30 –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ลงทะเบียนทดสอบระบบ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5135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– 9.10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Check in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036198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9.10 – 9.30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กล่าวเปิดเวที และกล่าวต้อนรับผู้เข้าร่วม โดย คุณ</a:t>
                      </a:r>
                      <a:r>
                        <a:rPr lang="th-TH" sz="2400" b="1" dirty="0" err="1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ปิ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ยาภรณ์  มัณฑะจิตร 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714197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9.30 – 12.00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1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: 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วิเคราะห์การเปลี่ยนแปลงของนักเรียน</a:t>
                      </a:r>
                      <a:endParaRPr lang="en-US" sz="2400" dirty="0">
                        <a:solidFill>
                          <a:srgbClr val="FF0000"/>
                        </a:solidFill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4036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 – 13.00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พักรับประทานอาหารเที่ยง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67755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13.00 – 14.00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2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: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เสนอรายละเอียด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การเปลี่ยนแปลงของนักเรียนที่เป็นผลจากการจัดการเรียนรู้ของครู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55893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14.00 – 16.00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นำเสนอผู้ทรงคุณวุฒิ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01450"/>
                  </a:ext>
                </a:extLst>
              </a:tr>
              <a:tr h="4295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16.00 – 17.00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Reflection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สะท้อนการเรียนรู้วันที่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74688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73A80-E4D6-47A3-8815-670021BD4BA0}"/>
              </a:ext>
            </a:extLst>
          </p:cNvPr>
          <p:cNvSpPr txBox="1"/>
          <p:nvPr/>
        </p:nvSpPr>
        <p:spPr>
          <a:xfrm>
            <a:off x="838739" y="32954"/>
            <a:ext cx="617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กำหนดการ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: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วันที่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15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มีนาคม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2566 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03E91D-6E0E-4049-86C4-A0B6A7AF53AD}"/>
              </a:ext>
            </a:extLst>
          </p:cNvPr>
          <p:cNvGrpSpPr/>
          <p:nvPr/>
        </p:nvGrpSpPr>
        <p:grpSpPr>
          <a:xfrm>
            <a:off x="84569" y="61796"/>
            <a:ext cx="1124967" cy="429629"/>
            <a:chOff x="410726" y="564213"/>
            <a:chExt cx="1360155" cy="5194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F720CD-C88E-492E-B014-A77DE967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3F5EF-274A-477A-BF10-3402244F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0DE232-9FE1-4F7F-9602-816A068DB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AFF2E-DC58-4B7C-9EC5-20AEDAF92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10017038" y="5268766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44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able setting">
            <a:extLst>
              <a:ext uri="{FF2B5EF4-FFF2-40B4-BE49-F238E27FC236}">
                <a16:creationId xmlns:a16="http://schemas.microsoft.com/office/drawing/2014/main" id="{5EC78760-A6DA-480B-ADF6-D962E54E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188" y="1623026"/>
            <a:ext cx="2815624" cy="2815624"/>
          </a:xfrm>
          <a:prstGeom prst="rect">
            <a:avLst/>
          </a:prstGeom>
        </p:spPr>
      </p:pic>
      <p:sp>
        <p:nvSpPr>
          <p:cNvPr id="20" name="Google Shape;538;p41">
            <a:extLst>
              <a:ext uri="{FF2B5EF4-FFF2-40B4-BE49-F238E27FC236}">
                <a16:creationId xmlns:a16="http://schemas.microsoft.com/office/drawing/2014/main" id="{894E980B-7363-44E0-BDCB-7770CACB36A2}"/>
              </a:ext>
            </a:extLst>
          </p:cNvPr>
          <p:cNvSpPr txBox="1">
            <a:spLocks/>
          </p:cNvSpPr>
          <p:nvPr/>
        </p:nvSpPr>
        <p:spPr>
          <a:xfrm>
            <a:off x="4277139" y="4028474"/>
            <a:ext cx="3637722" cy="1206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6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1566135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5C4CB-7738-4700-A232-02FCB2A1A16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29CF55-8B1B-41CB-987D-062FECE0F4F5}"/>
              </a:ext>
            </a:extLst>
          </p:cNvPr>
          <p:cNvGrpSpPr/>
          <p:nvPr/>
        </p:nvGrpSpPr>
        <p:grpSpPr>
          <a:xfrm>
            <a:off x="93019" y="57611"/>
            <a:ext cx="6653221" cy="736117"/>
            <a:chOff x="4759701" y="4339135"/>
            <a:chExt cx="6653221" cy="736117"/>
          </a:xfrm>
        </p:grpSpPr>
        <p:sp>
          <p:nvSpPr>
            <p:cNvPr id="3" name="Google Shape;442;p22">
              <a:extLst>
                <a:ext uri="{FF2B5EF4-FFF2-40B4-BE49-F238E27FC236}">
                  <a16:creationId xmlns:a16="http://schemas.microsoft.com/office/drawing/2014/main" id="{C26E4754-2421-486E-9244-476AF2AA284F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465;p22">
              <a:extLst>
                <a:ext uri="{FF2B5EF4-FFF2-40B4-BE49-F238E27FC236}">
                  <a16:creationId xmlns:a16="http://schemas.microsoft.com/office/drawing/2014/main" id="{24F94A79-966C-43E5-8A77-1D5B10D1A334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66;p22">
              <a:extLst>
                <a:ext uri="{FF2B5EF4-FFF2-40B4-BE49-F238E27FC236}">
                  <a16:creationId xmlns:a16="http://schemas.microsoft.com/office/drawing/2014/main" id="{14759C10-469E-44FD-8943-885383CF809E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30;p44">
              <a:extLst>
                <a:ext uri="{FF2B5EF4-FFF2-40B4-BE49-F238E27FC236}">
                  <a16:creationId xmlns:a16="http://schemas.microsoft.com/office/drawing/2014/main" id="{1EB73A6D-D6E8-4422-9139-E90CBD942D37}"/>
                </a:ext>
              </a:extLst>
            </p:cNvPr>
            <p:cNvSpPr txBox="1">
              <a:spLocks/>
            </p:cNvSpPr>
            <p:nvPr/>
          </p:nvSpPr>
          <p:spPr>
            <a:xfrm>
              <a:off x="5429616" y="4469797"/>
              <a:ext cx="5983306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A74D4BE-738A-4326-9BAC-2FF122CCB9A4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82" name="Picture 81" descr="Logo&#10;&#10;Description generated with very high confidence">
              <a:extLst>
                <a:ext uri="{FF2B5EF4-FFF2-40B4-BE49-F238E27FC236}">
                  <a16:creationId xmlns:a16="http://schemas.microsoft.com/office/drawing/2014/main" id="{8273C6D0-BFDC-4736-B2EB-65630790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312E052-681E-459E-B063-F732F82E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72E7667-EF85-4C86-BF48-7F4A177F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2EAC43E-BFB7-42C1-87E5-E4044F7F23D5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E2F42A-238B-45ED-827E-92F36BCDE5D7}"/>
              </a:ext>
            </a:extLst>
          </p:cNvPr>
          <p:cNvSpPr txBox="1"/>
          <p:nvPr/>
        </p:nvSpPr>
        <p:spPr>
          <a:xfrm>
            <a:off x="4675357" y="1260465"/>
            <a:ext cx="30219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4.1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565824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60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C58542-A949-44A2-977B-66719DB1492C}"/>
              </a:ext>
            </a:extLst>
          </p:cNvPr>
          <p:cNvSpPr txBox="1"/>
          <p:nvPr/>
        </p:nvSpPr>
        <p:spPr>
          <a:xfrm>
            <a:off x="667134" y="3328452"/>
            <a:ext cx="1084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: </a:t>
            </a:r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ให้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นำกิจกรรม</a:t>
            </a:r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จาก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3.2 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มาทำเป็น </a:t>
            </a:r>
            <a:r>
              <a:rPr lang="en-US" sz="36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Timeline</a:t>
            </a:r>
            <a:endParaRPr lang="en-US" sz="36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14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5C4CB-7738-4700-A232-02FCB2A1A16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29CF55-8B1B-41CB-987D-062FECE0F4F5}"/>
              </a:ext>
            </a:extLst>
          </p:cNvPr>
          <p:cNvGrpSpPr/>
          <p:nvPr/>
        </p:nvGrpSpPr>
        <p:grpSpPr>
          <a:xfrm>
            <a:off x="93019" y="57611"/>
            <a:ext cx="6831071" cy="736117"/>
            <a:chOff x="4759701" y="4339135"/>
            <a:chExt cx="6831071" cy="736117"/>
          </a:xfrm>
        </p:grpSpPr>
        <p:sp>
          <p:nvSpPr>
            <p:cNvPr id="3" name="Google Shape;442;p22">
              <a:extLst>
                <a:ext uri="{FF2B5EF4-FFF2-40B4-BE49-F238E27FC236}">
                  <a16:creationId xmlns:a16="http://schemas.microsoft.com/office/drawing/2014/main" id="{C26E4754-2421-486E-9244-476AF2AA284F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465;p22">
              <a:extLst>
                <a:ext uri="{FF2B5EF4-FFF2-40B4-BE49-F238E27FC236}">
                  <a16:creationId xmlns:a16="http://schemas.microsoft.com/office/drawing/2014/main" id="{24F94A79-966C-43E5-8A77-1D5B10D1A334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66;p22">
              <a:extLst>
                <a:ext uri="{FF2B5EF4-FFF2-40B4-BE49-F238E27FC236}">
                  <a16:creationId xmlns:a16="http://schemas.microsoft.com/office/drawing/2014/main" id="{14759C10-469E-44FD-8943-885383CF809E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30;p44">
              <a:extLst>
                <a:ext uri="{FF2B5EF4-FFF2-40B4-BE49-F238E27FC236}">
                  <a16:creationId xmlns:a16="http://schemas.microsoft.com/office/drawing/2014/main" id="{1EB73A6D-D6E8-4422-9139-E90CBD942D37}"/>
                </a:ext>
              </a:extLst>
            </p:cNvPr>
            <p:cNvSpPr txBox="1">
              <a:spLocks/>
            </p:cNvSpPr>
            <p:nvPr/>
          </p:nvSpPr>
          <p:spPr>
            <a:xfrm>
              <a:off x="5429615" y="4469797"/>
              <a:ext cx="6161157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4.1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A74D4BE-738A-4326-9BAC-2FF122CCB9A4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82" name="Picture 81" descr="Logo&#10;&#10;Description generated with very high confidence">
              <a:extLst>
                <a:ext uri="{FF2B5EF4-FFF2-40B4-BE49-F238E27FC236}">
                  <a16:creationId xmlns:a16="http://schemas.microsoft.com/office/drawing/2014/main" id="{8273C6D0-BFDC-4736-B2EB-65630790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312E052-681E-459E-B063-F732F82E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72E7667-EF85-4C86-BF48-7F4A177F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475477" y="6500450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60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5D18D-33A5-4912-BC4D-6469D1BD7991}"/>
              </a:ext>
            </a:extLst>
          </p:cNvPr>
          <p:cNvSpPr txBox="1"/>
          <p:nvPr/>
        </p:nvSpPr>
        <p:spPr>
          <a:xfrm>
            <a:off x="93018" y="1046440"/>
            <a:ext cx="802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ให้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นำกิจกรรม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จาก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3.2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มาทำเป็น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Timeline</a:t>
            </a:r>
            <a:endParaRPr lang="en-US" b="1" dirty="0">
              <a:solidFill>
                <a:srgbClr val="FF6600"/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2B8CEB8-2C1D-406B-B60A-767723F2C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42122"/>
              </p:ext>
            </p:extLst>
          </p:nvPr>
        </p:nvGraphicFramePr>
        <p:xfrm>
          <a:off x="131048" y="1657562"/>
          <a:ext cx="11929904" cy="3830832"/>
        </p:xfrm>
        <a:graphic>
          <a:graphicData uri="http://schemas.openxmlformats.org/drawingml/2006/table">
            <a:tbl>
              <a:tblPr firstRow="1" bandRow="1"/>
              <a:tblGrid>
                <a:gridCol w="1446320">
                  <a:extLst>
                    <a:ext uri="{9D8B030D-6E8A-4147-A177-3AD203B41FA5}">
                      <a16:colId xmlns:a16="http://schemas.microsoft.com/office/drawing/2014/main" val="1438583355"/>
                    </a:ext>
                  </a:extLst>
                </a:gridCol>
                <a:gridCol w="1856297">
                  <a:extLst>
                    <a:ext uri="{9D8B030D-6E8A-4147-A177-3AD203B41FA5}">
                      <a16:colId xmlns:a16="http://schemas.microsoft.com/office/drawing/2014/main" val="3238562681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3579424545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2594783840"/>
                    </a:ext>
                  </a:extLst>
                </a:gridCol>
                <a:gridCol w="1253764">
                  <a:extLst>
                    <a:ext uri="{9D8B030D-6E8A-4147-A177-3AD203B41FA5}">
                      <a16:colId xmlns:a16="http://schemas.microsoft.com/office/drawing/2014/main" val="3281450354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2496952815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3983605984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412588560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1047822811"/>
                    </a:ext>
                  </a:extLst>
                </a:gridCol>
              </a:tblGrid>
              <a:tr h="37084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ประเด็น</a:t>
                      </a:r>
                      <a:endParaRPr lang="en-US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กิจกรรม</a:t>
                      </a:r>
                      <a:endParaRPr lang="en-US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เดือน</a:t>
                      </a:r>
                      <a:endParaRPr lang="en-US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967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เม.ย.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พ.ค.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มิ.ย.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ก.ค.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ส.ค.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ก.ย.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603918"/>
                  </a:ext>
                </a:extLst>
              </a:tr>
              <a:tr h="370840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 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1.1 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7274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1.2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 สอนเสริม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319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1.3 </a:t>
                      </a:r>
                      <a:r>
                        <a:rPr lang="th-TH" sz="160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อ่านข่าวเช้านี้</a:t>
                      </a:r>
                      <a:endParaRPr lang="en-US" sz="1600" dirty="0">
                        <a:solidFill>
                          <a:srgbClr val="FF66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310995"/>
                  </a:ext>
                </a:extLst>
              </a:tr>
              <a:tr h="370840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  <a:latin typeface="Kanit" pitchFamily="2" charset="-34"/>
                          <a:cs typeface="Kanit" pitchFamily="2" charset="-34"/>
                        </a:rPr>
                        <a:t>1.4 </a:t>
                      </a:r>
                      <a:r>
                        <a:rPr lang="th-TH" sz="1600" dirty="0">
                          <a:solidFill>
                            <a:srgbClr val="00B050"/>
                          </a:solidFill>
                          <a:latin typeface="Kanit" pitchFamily="2" charset="-34"/>
                          <a:cs typeface="Kanit" pitchFamily="2" charset="-34"/>
                        </a:rPr>
                        <a:t>กิจกรรมที่ทำแล้ว และจะทำต่อไป คือ เรื่องเล่าชาวกูย</a:t>
                      </a:r>
                      <a:endParaRPr lang="en-US" sz="1600" dirty="0">
                        <a:solidFill>
                          <a:srgbClr val="00B05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solidFill>
                          <a:srgbClr val="00B05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485829"/>
                  </a:ext>
                </a:extLst>
              </a:tr>
              <a:tr h="370840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คิดคำนวณ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288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2513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379547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5DEA1F-30A6-46C6-B756-637C6E69C237}"/>
              </a:ext>
            </a:extLst>
          </p:cNvPr>
          <p:cNvCxnSpPr>
            <a:cxnSpLocks/>
          </p:cNvCxnSpPr>
          <p:nvPr/>
        </p:nvCxnSpPr>
        <p:spPr>
          <a:xfrm>
            <a:off x="3461657" y="2621901"/>
            <a:ext cx="124097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22576D-7070-4610-8319-C6865CEF5C09}"/>
              </a:ext>
            </a:extLst>
          </p:cNvPr>
          <p:cNvCxnSpPr>
            <a:cxnSpLocks/>
          </p:cNvCxnSpPr>
          <p:nvPr/>
        </p:nvCxnSpPr>
        <p:spPr>
          <a:xfrm>
            <a:off x="5994139" y="2621901"/>
            <a:ext cx="599569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340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5C4CB-7738-4700-A232-02FCB2A1A16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29CF55-8B1B-41CB-987D-062FECE0F4F5}"/>
              </a:ext>
            </a:extLst>
          </p:cNvPr>
          <p:cNvGrpSpPr/>
          <p:nvPr/>
        </p:nvGrpSpPr>
        <p:grpSpPr>
          <a:xfrm>
            <a:off x="93019" y="57611"/>
            <a:ext cx="6653221" cy="736117"/>
            <a:chOff x="4759701" y="4339135"/>
            <a:chExt cx="6653221" cy="736117"/>
          </a:xfrm>
        </p:grpSpPr>
        <p:sp>
          <p:nvSpPr>
            <p:cNvPr id="3" name="Google Shape;442;p22">
              <a:extLst>
                <a:ext uri="{FF2B5EF4-FFF2-40B4-BE49-F238E27FC236}">
                  <a16:creationId xmlns:a16="http://schemas.microsoft.com/office/drawing/2014/main" id="{C26E4754-2421-486E-9244-476AF2AA284F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465;p22">
              <a:extLst>
                <a:ext uri="{FF2B5EF4-FFF2-40B4-BE49-F238E27FC236}">
                  <a16:creationId xmlns:a16="http://schemas.microsoft.com/office/drawing/2014/main" id="{24F94A79-966C-43E5-8A77-1D5B10D1A334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66;p22">
              <a:extLst>
                <a:ext uri="{FF2B5EF4-FFF2-40B4-BE49-F238E27FC236}">
                  <a16:creationId xmlns:a16="http://schemas.microsoft.com/office/drawing/2014/main" id="{14759C10-469E-44FD-8943-885383CF809E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30;p44">
              <a:extLst>
                <a:ext uri="{FF2B5EF4-FFF2-40B4-BE49-F238E27FC236}">
                  <a16:creationId xmlns:a16="http://schemas.microsoft.com/office/drawing/2014/main" id="{1EB73A6D-D6E8-4422-9139-E90CBD942D37}"/>
                </a:ext>
              </a:extLst>
            </p:cNvPr>
            <p:cNvSpPr txBox="1">
              <a:spLocks/>
            </p:cNvSpPr>
            <p:nvPr/>
          </p:nvSpPr>
          <p:spPr>
            <a:xfrm>
              <a:off x="5429616" y="4469797"/>
              <a:ext cx="5983306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A74D4BE-738A-4326-9BAC-2FF122CCB9A4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82" name="Picture 81" descr="Logo&#10;&#10;Description generated with very high confidence">
              <a:extLst>
                <a:ext uri="{FF2B5EF4-FFF2-40B4-BE49-F238E27FC236}">
                  <a16:creationId xmlns:a16="http://schemas.microsoft.com/office/drawing/2014/main" id="{8273C6D0-BFDC-4736-B2EB-65630790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312E052-681E-459E-B063-F732F82E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72E7667-EF85-4C86-BF48-7F4A177F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2EAC43E-BFB7-42C1-87E5-E4044F7F23D5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E2F42A-238B-45ED-827E-92F36BCDE5D7}"/>
              </a:ext>
            </a:extLst>
          </p:cNvPr>
          <p:cNvSpPr txBox="1"/>
          <p:nvPr/>
        </p:nvSpPr>
        <p:spPr>
          <a:xfrm>
            <a:off x="4675357" y="1260465"/>
            <a:ext cx="302839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4.2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452296" y="6519446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120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31CF3-9601-4615-B76D-9A7F3812A996}"/>
              </a:ext>
            </a:extLst>
          </p:cNvPr>
          <p:cNvSpPr txBox="1"/>
          <p:nvPr/>
        </p:nvSpPr>
        <p:spPr>
          <a:xfrm>
            <a:off x="225267" y="2697510"/>
            <a:ext cx="1173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lang="th-TH" sz="3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นำเสนอต่อผู้ทรงคุณวุฒิ</a:t>
            </a:r>
          </a:p>
          <a:p>
            <a:pPr algn="ctr"/>
            <a:endParaRPr lang="th-TH" sz="3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การวิเคราะห์ปัญหาและอุปสรรค และ</a:t>
            </a:r>
          </a:p>
          <a:p>
            <a:pPr algn="ctr"/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แผนการดำเนินงานของโรงเรียน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0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1;p31">
            <a:extLst>
              <a:ext uri="{FF2B5EF4-FFF2-40B4-BE49-F238E27FC236}">
                <a16:creationId xmlns:a16="http://schemas.microsoft.com/office/drawing/2014/main" id="{2A17FE3D-6935-4226-BA15-D54C7C4C8A08}"/>
              </a:ext>
            </a:extLst>
          </p:cNvPr>
          <p:cNvSpPr txBox="1">
            <a:spLocks/>
          </p:cNvSpPr>
          <p:nvPr/>
        </p:nvSpPr>
        <p:spPr>
          <a:xfrm>
            <a:off x="3491326" y="806594"/>
            <a:ext cx="52093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นำเสนอ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CDBFF1-FE71-499E-A267-F091494E9B8C}"/>
              </a:ext>
            </a:extLst>
          </p:cNvPr>
          <p:cNvSpPr txBox="1"/>
          <p:nvPr/>
        </p:nvSpPr>
        <p:spPr>
          <a:xfrm>
            <a:off x="3177343" y="1310450"/>
            <a:ext cx="5837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“การวิเคราะห์ปัญหาและอุปสรรค และ</a:t>
            </a:r>
          </a:p>
          <a:p>
            <a:pPr algn="ctr"/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แผนการดำเนินงานของโรงเรียน”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0610A-A8E6-4A7B-994C-E2B7A3558DE3}"/>
              </a:ext>
            </a:extLst>
          </p:cNvPr>
          <p:cNvSpPr txBox="1"/>
          <p:nvPr/>
        </p:nvSpPr>
        <p:spPr>
          <a:xfrm>
            <a:off x="3195188" y="2044030"/>
            <a:ext cx="5870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นำเสนอโรงเรียนละ  </a:t>
            </a:r>
            <a:r>
              <a:rPr lang="en-US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ผู้ทรงคุณวุฒิเติมเต็ม </a:t>
            </a:r>
            <a:r>
              <a:rPr lang="en-US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10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083A6-2A53-4D9E-A978-6C5395B86D4C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23D233-7C73-468A-A267-4AF35F658FF3}"/>
              </a:ext>
            </a:extLst>
          </p:cNvPr>
          <p:cNvGrpSpPr/>
          <p:nvPr/>
        </p:nvGrpSpPr>
        <p:grpSpPr>
          <a:xfrm>
            <a:off x="93019" y="57611"/>
            <a:ext cx="6807357" cy="736117"/>
            <a:chOff x="4759701" y="4339135"/>
            <a:chExt cx="6807357" cy="736117"/>
          </a:xfrm>
        </p:grpSpPr>
        <p:sp>
          <p:nvSpPr>
            <p:cNvPr id="22" name="Google Shape;442;p22">
              <a:extLst>
                <a:ext uri="{FF2B5EF4-FFF2-40B4-BE49-F238E27FC236}">
                  <a16:creationId xmlns:a16="http://schemas.microsoft.com/office/drawing/2014/main" id="{662BAC5B-4394-446A-9AE6-FA747A948B67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5;p22">
              <a:extLst>
                <a:ext uri="{FF2B5EF4-FFF2-40B4-BE49-F238E27FC236}">
                  <a16:creationId xmlns:a16="http://schemas.microsoft.com/office/drawing/2014/main" id="{D6027B3F-0568-4B40-8870-709369F7BF77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6;p22">
              <a:extLst>
                <a:ext uri="{FF2B5EF4-FFF2-40B4-BE49-F238E27FC236}">
                  <a16:creationId xmlns:a16="http://schemas.microsoft.com/office/drawing/2014/main" id="{0FEC7DDB-EEE2-43A8-933A-E436C7E78196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30;p44">
              <a:extLst>
                <a:ext uri="{FF2B5EF4-FFF2-40B4-BE49-F238E27FC236}">
                  <a16:creationId xmlns:a16="http://schemas.microsoft.com/office/drawing/2014/main" id="{ECF6F512-E76C-4C0E-B47A-1116EC14069F}"/>
                </a:ext>
              </a:extLst>
            </p:cNvPr>
            <p:cNvSpPr txBox="1">
              <a:spLocks/>
            </p:cNvSpPr>
            <p:nvPr/>
          </p:nvSpPr>
          <p:spPr>
            <a:xfrm>
              <a:off x="5429615" y="4469797"/>
              <a:ext cx="6137443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4.2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B4BC6E-5BCB-43A2-9233-BCAA9441BA5D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41" name="Picture 40" descr="Logo&#10;&#10;Description generated with very high confidence">
              <a:extLst>
                <a:ext uri="{FF2B5EF4-FFF2-40B4-BE49-F238E27FC236}">
                  <a16:creationId xmlns:a16="http://schemas.microsoft.com/office/drawing/2014/main" id="{6CAA646E-7CB0-44CA-BEBA-95565A920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2DDF409-D11E-4127-A777-30E811B67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F429067-4018-4E15-888C-E657147FA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0B726801-D9DD-4203-B0DE-D61F29C1E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08375"/>
              </p:ext>
            </p:extLst>
          </p:nvPr>
        </p:nvGraphicFramePr>
        <p:xfrm>
          <a:off x="201614" y="2723669"/>
          <a:ext cx="11788737" cy="382831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53709">
                  <a:extLst>
                    <a:ext uri="{9D8B030D-6E8A-4147-A177-3AD203B41FA5}">
                      <a16:colId xmlns:a16="http://schemas.microsoft.com/office/drawing/2014/main" val="3988903665"/>
                    </a:ext>
                  </a:extLst>
                </a:gridCol>
                <a:gridCol w="4461941">
                  <a:extLst>
                    <a:ext uri="{9D8B030D-6E8A-4147-A177-3AD203B41FA5}">
                      <a16:colId xmlns:a16="http://schemas.microsoft.com/office/drawing/2014/main" val="3057464925"/>
                    </a:ext>
                  </a:extLst>
                </a:gridCol>
                <a:gridCol w="3206648">
                  <a:extLst>
                    <a:ext uri="{9D8B030D-6E8A-4147-A177-3AD203B41FA5}">
                      <a16:colId xmlns:a16="http://schemas.microsoft.com/office/drawing/2014/main" val="2138501804"/>
                    </a:ext>
                  </a:extLst>
                </a:gridCol>
                <a:gridCol w="2966439">
                  <a:extLst>
                    <a:ext uri="{9D8B030D-6E8A-4147-A177-3AD203B41FA5}">
                      <a16:colId xmlns:a16="http://schemas.microsoft.com/office/drawing/2014/main" val="244581541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กลุ่มย่อย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ภาคี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ผู้ทรงคุณวุฒิ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Facilitator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67272"/>
                  </a:ext>
                </a:extLst>
              </a:tr>
              <a:tr h="10537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01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โรงเรียนบ้านปะทาย จ.ศรีสะเกษ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02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โรงเรียนไพรบึงวิทยาคม จ.ศรีสะเกษ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03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โรงเรียนเทศบาล 3 (วัดท่ามะปราง) จ.พิษณุโลก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04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โรงเรียนบ้านหนองกุลา จ.พิษณุโลก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05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โรงเรียนตะเคียนกูยวิทยา จ.สุรินทร์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1.</a:t>
                      </a:r>
                      <a:r>
                        <a:rPr lang="th-TH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ผศ.ดร.เลขา ปิยะอัจฉริยะ</a:t>
                      </a:r>
                      <a:endParaRPr lang="en-US" sz="1400" b="0" i="0" u="none" strike="noStrike" cap="none" dirty="0">
                        <a:solidFill>
                          <a:srgbClr val="7030A0"/>
                        </a:solidFill>
                        <a:effectLst/>
                        <a:latin typeface="Kanit" panose="020B0604020202020204" charset="-34"/>
                        <a:ea typeface="+mn-ea"/>
                        <a:cs typeface="Kanit" panose="020B0604020202020204" charset="-34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คุณเมย์  และคุณอ้วน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89023"/>
                  </a:ext>
                </a:extLst>
              </a:tr>
              <a:tr h="963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โรงเรียนบ้านกู้กู จ.ภูเก็ต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07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โรงเรียนบ้านแก่งจูงนาง จ.พิษณุโลก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โรงเรียนนครวิทยาคม จ.เชียงราย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โรงเรียนวัดดอนพุดซา จ.อยุธยา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1.  </a:t>
                      </a:r>
                      <a:r>
                        <a:rPr lang="th-TH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คุณปิยาภรณ์ มัณฑะจิตร </a:t>
                      </a:r>
                      <a:endParaRPr lang="en-US" sz="1400" b="0" i="0" u="none" strike="noStrike" cap="none" dirty="0">
                        <a:solidFill>
                          <a:srgbClr val="7030A0"/>
                        </a:solidFill>
                        <a:effectLst/>
                        <a:latin typeface="Kanit" panose="020B0604020202020204" charset="-34"/>
                        <a:ea typeface="+mn-ea"/>
                        <a:cs typeface="Kanit" panose="020B0604020202020204" charset="-34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2. </a:t>
                      </a:r>
                      <a:r>
                        <a:rPr lang="th-TH" sz="1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คุณรัตนา กิติกร 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คุณออม</a:t>
                      </a: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และคุณแจ็ค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67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10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โรงเรียนบ้านปราสาทเยอ จ.ศรีสะเกษ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โรงเรียนบ้านพรุจำปา จ.ภูเก็ต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12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โรงเรียนบ้านอ่าวน้ำบ่อ จ.ภูเก็ต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โรงเรียนบ้านหนองหิน จ.พิษณุโลก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14 </a:t>
                      </a:r>
                      <a:r>
                        <a:rPr lang="th-T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โรงเรียนวัดสันติคีรีรมย์ จ.สุราษฎร์ธานี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ดร.เจือจันทร์ จงสถิตอยู่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คุณมีนี  และคุณโฟล์ค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750687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4A58473E-A186-4557-8D68-02F3D13247A7}"/>
              </a:ext>
            </a:extLst>
          </p:cNvPr>
          <p:cNvSpPr txBox="1"/>
          <p:nvPr/>
        </p:nvSpPr>
        <p:spPr>
          <a:xfrm>
            <a:off x="5440194" y="655198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เวลา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120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นาที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4649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E1E2BA-B515-4796-A522-1E550F504A67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5675C-C3CD-4FE3-8DAD-62115643DF0A}"/>
              </a:ext>
            </a:extLst>
          </p:cNvPr>
          <p:cNvGrpSpPr/>
          <p:nvPr/>
        </p:nvGrpSpPr>
        <p:grpSpPr>
          <a:xfrm>
            <a:off x="137528" y="-243682"/>
            <a:ext cx="6542376" cy="1338701"/>
            <a:chOff x="4674804" y="5330468"/>
            <a:chExt cx="6542376" cy="1338701"/>
          </a:xfrm>
        </p:grpSpPr>
        <p:sp>
          <p:nvSpPr>
            <p:cNvPr id="4" name="Google Shape;442;p22">
              <a:extLst>
                <a:ext uri="{FF2B5EF4-FFF2-40B4-BE49-F238E27FC236}">
                  <a16:creationId xmlns:a16="http://schemas.microsoft.com/office/drawing/2014/main" id="{E796CFFF-6C14-4D2D-9C1A-A61902201CF3}"/>
                </a:ext>
              </a:extLst>
            </p:cNvPr>
            <p:cNvSpPr/>
            <p:nvPr/>
          </p:nvSpPr>
          <p:spPr>
            <a:xfrm rot="10800000" flipH="1">
              <a:off x="4674804" y="5587722"/>
              <a:ext cx="838116" cy="824195"/>
            </a:xfrm>
            <a:prstGeom prst="ellipse">
              <a:avLst/>
            </a:prstGeom>
            <a:solidFill>
              <a:srgbClr val="9D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21;p21">
              <a:extLst>
                <a:ext uri="{FF2B5EF4-FFF2-40B4-BE49-F238E27FC236}">
                  <a16:creationId xmlns:a16="http://schemas.microsoft.com/office/drawing/2014/main" id="{FC5D8683-420B-4A24-8F35-D1C6E3180478}"/>
                </a:ext>
              </a:extLst>
            </p:cNvPr>
            <p:cNvSpPr/>
            <p:nvPr/>
          </p:nvSpPr>
          <p:spPr>
            <a:xfrm>
              <a:off x="4978122" y="6236678"/>
              <a:ext cx="236732" cy="36788"/>
            </a:xfrm>
            <a:custGeom>
              <a:avLst/>
              <a:gdLst/>
              <a:ahLst/>
              <a:cxnLst/>
              <a:rect l="l" t="t" r="r" b="b"/>
              <a:pathLst>
                <a:path w="991" h="154" extrusionOk="0">
                  <a:moveTo>
                    <a:pt x="77" y="1"/>
                  </a:moveTo>
                  <a:cubicBezTo>
                    <a:pt x="33" y="1"/>
                    <a:pt x="1" y="34"/>
                    <a:pt x="1" y="77"/>
                  </a:cubicBezTo>
                  <a:cubicBezTo>
                    <a:pt x="1" y="121"/>
                    <a:pt x="33" y="153"/>
                    <a:pt x="77" y="153"/>
                  </a:cubicBezTo>
                  <a:lnTo>
                    <a:pt x="914" y="153"/>
                  </a:lnTo>
                  <a:cubicBezTo>
                    <a:pt x="957" y="153"/>
                    <a:pt x="990" y="121"/>
                    <a:pt x="990" y="77"/>
                  </a:cubicBezTo>
                  <a:cubicBezTo>
                    <a:pt x="990" y="34"/>
                    <a:pt x="957" y="1"/>
                    <a:pt x="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22;p21">
              <a:extLst>
                <a:ext uri="{FF2B5EF4-FFF2-40B4-BE49-F238E27FC236}">
                  <a16:creationId xmlns:a16="http://schemas.microsoft.com/office/drawing/2014/main" id="{DBB15290-782F-4F26-9A6A-6D1F2EE4145E}"/>
                </a:ext>
              </a:extLst>
            </p:cNvPr>
            <p:cNvSpPr/>
            <p:nvPr/>
          </p:nvSpPr>
          <p:spPr>
            <a:xfrm>
              <a:off x="5004162" y="6288756"/>
              <a:ext cx="179400" cy="36549"/>
            </a:xfrm>
            <a:custGeom>
              <a:avLst/>
              <a:gdLst/>
              <a:ahLst/>
              <a:cxnLst/>
              <a:rect l="l" t="t" r="r" b="b"/>
              <a:pathLst>
                <a:path w="751" h="153" extrusionOk="0">
                  <a:moveTo>
                    <a:pt x="66" y="0"/>
                  </a:moveTo>
                  <a:cubicBezTo>
                    <a:pt x="33" y="0"/>
                    <a:pt x="0" y="33"/>
                    <a:pt x="0" y="76"/>
                  </a:cubicBezTo>
                  <a:cubicBezTo>
                    <a:pt x="0" y="109"/>
                    <a:pt x="33" y="153"/>
                    <a:pt x="66" y="153"/>
                  </a:cubicBezTo>
                  <a:lnTo>
                    <a:pt x="674" y="153"/>
                  </a:lnTo>
                  <a:cubicBezTo>
                    <a:pt x="718" y="153"/>
                    <a:pt x="751" y="109"/>
                    <a:pt x="751" y="76"/>
                  </a:cubicBezTo>
                  <a:cubicBezTo>
                    <a:pt x="751" y="33"/>
                    <a:pt x="718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23;p21">
              <a:extLst>
                <a:ext uri="{FF2B5EF4-FFF2-40B4-BE49-F238E27FC236}">
                  <a16:creationId xmlns:a16="http://schemas.microsoft.com/office/drawing/2014/main" id="{FA7DA72D-2C7B-4685-B1AE-8C63AA1E6209}"/>
                </a:ext>
              </a:extLst>
            </p:cNvPr>
            <p:cNvSpPr/>
            <p:nvPr/>
          </p:nvSpPr>
          <p:spPr>
            <a:xfrm>
              <a:off x="4863937" y="5700144"/>
              <a:ext cx="462477" cy="500460"/>
            </a:xfrm>
            <a:custGeom>
              <a:avLst/>
              <a:gdLst/>
              <a:ahLst/>
              <a:cxnLst/>
              <a:rect l="l" t="t" r="r" b="b"/>
              <a:pathLst>
                <a:path w="1936" h="2095" extrusionOk="0">
                  <a:moveTo>
                    <a:pt x="1327" y="692"/>
                  </a:moveTo>
                  <a:cubicBezTo>
                    <a:pt x="1403" y="692"/>
                    <a:pt x="1446" y="790"/>
                    <a:pt x="1392" y="844"/>
                  </a:cubicBezTo>
                  <a:lnTo>
                    <a:pt x="935" y="1301"/>
                  </a:lnTo>
                  <a:cubicBezTo>
                    <a:pt x="914" y="1328"/>
                    <a:pt x="881" y="1342"/>
                    <a:pt x="848" y="1342"/>
                  </a:cubicBezTo>
                  <a:cubicBezTo>
                    <a:pt x="816" y="1342"/>
                    <a:pt x="783" y="1328"/>
                    <a:pt x="761" y="1301"/>
                  </a:cubicBezTo>
                  <a:lnTo>
                    <a:pt x="587" y="1138"/>
                  </a:lnTo>
                  <a:cubicBezTo>
                    <a:pt x="511" y="1062"/>
                    <a:pt x="566" y="942"/>
                    <a:pt x="674" y="942"/>
                  </a:cubicBezTo>
                  <a:cubicBezTo>
                    <a:pt x="696" y="942"/>
                    <a:pt x="729" y="953"/>
                    <a:pt x="750" y="975"/>
                  </a:cubicBezTo>
                  <a:lnTo>
                    <a:pt x="837" y="1062"/>
                  </a:lnTo>
                  <a:cubicBezTo>
                    <a:pt x="843" y="1067"/>
                    <a:pt x="851" y="1070"/>
                    <a:pt x="861" y="1070"/>
                  </a:cubicBezTo>
                  <a:cubicBezTo>
                    <a:pt x="870" y="1070"/>
                    <a:pt x="881" y="1067"/>
                    <a:pt x="892" y="1062"/>
                  </a:cubicBezTo>
                  <a:lnTo>
                    <a:pt x="1261" y="714"/>
                  </a:lnTo>
                  <a:cubicBezTo>
                    <a:pt x="1283" y="703"/>
                    <a:pt x="1305" y="692"/>
                    <a:pt x="1327" y="692"/>
                  </a:cubicBezTo>
                  <a:close/>
                  <a:moveTo>
                    <a:pt x="993" y="1"/>
                  </a:moveTo>
                  <a:cubicBezTo>
                    <a:pt x="956" y="1"/>
                    <a:pt x="918" y="3"/>
                    <a:pt x="881" y="7"/>
                  </a:cubicBezTo>
                  <a:cubicBezTo>
                    <a:pt x="446" y="51"/>
                    <a:pt x="98" y="399"/>
                    <a:pt x="44" y="823"/>
                  </a:cubicBezTo>
                  <a:cubicBezTo>
                    <a:pt x="0" y="1138"/>
                    <a:pt x="109" y="1442"/>
                    <a:pt x="337" y="1649"/>
                  </a:cubicBezTo>
                  <a:cubicBezTo>
                    <a:pt x="457" y="1769"/>
                    <a:pt x="511" y="1866"/>
                    <a:pt x="511" y="1986"/>
                  </a:cubicBezTo>
                  <a:lnTo>
                    <a:pt x="511" y="2019"/>
                  </a:lnTo>
                  <a:cubicBezTo>
                    <a:pt x="511" y="2062"/>
                    <a:pt x="544" y="2095"/>
                    <a:pt x="587" y="2095"/>
                  </a:cubicBezTo>
                  <a:lnTo>
                    <a:pt x="1381" y="2095"/>
                  </a:lnTo>
                  <a:cubicBezTo>
                    <a:pt x="1425" y="2095"/>
                    <a:pt x="1457" y="2062"/>
                    <a:pt x="1457" y="2019"/>
                  </a:cubicBezTo>
                  <a:lnTo>
                    <a:pt x="1457" y="1986"/>
                  </a:lnTo>
                  <a:cubicBezTo>
                    <a:pt x="1457" y="1866"/>
                    <a:pt x="1512" y="1769"/>
                    <a:pt x="1631" y="1649"/>
                  </a:cubicBezTo>
                  <a:cubicBezTo>
                    <a:pt x="1827" y="1475"/>
                    <a:pt x="1936" y="1214"/>
                    <a:pt x="1936" y="953"/>
                  </a:cubicBezTo>
                  <a:cubicBezTo>
                    <a:pt x="1936" y="681"/>
                    <a:pt x="1827" y="420"/>
                    <a:pt x="1620" y="246"/>
                  </a:cubicBezTo>
                  <a:cubicBezTo>
                    <a:pt x="1452" y="87"/>
                    <a:pt x="1226" y="1"/>
                    <a:pt x="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30;p44">
              <a:extLst>
                <a:ext uri="{FF2B5EF4-FFF2-40B4-BE49-F238E27FC236}">
                  <a16:creationId xmlns:a16="http://schemas.microsoft.com/office/drawing/2014/main" id="{D769B7ED-1260-45AB-AA68-EC797AF68493}"/>
                </a:ext>
              </a:extLst>
            </p:cNvPr>
            <p:cNvSpPr txBox="1">
              <a:spLocks/>
            </p:cNvSpPr>
            <p:nvPr/>
          </p:nvSpPr>
          <p:spPr>
            <a:xfrm>
              <a:off x="5512920" y="5330468"/>
              <a:ext cx="5704260" cy="1338701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5 : Reflection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สะท้อนการเรียนรู้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0EDA6-B824-4806-88F0-E148874B698D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16" name="Picture 15" descr="Logo&#10;&#10;Description generated with very high confidence">
              <a:extLst>
                <a:ext uri="{FF2B5EF4-FFF2-40B4-BE49-F238E27FC236}">
                  <a16:creationId xmlns:a16="http://schemas.microsoft.com/office/drawing/2014/main" id="{44FB5CED-0216-449C-BA4D-8B6C9803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EAB16E-642C-4EEF-8B94-9A763BF67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8A063F-1A43-4412-BB1F-A16FB7D4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051475-6B37-4E86-A643-CBCD837CC9B0}"/>
              </a:ext>
            </a:extLst>
          </p:cNvPr>
          <p:cNvSpPr/>
          <p:nvPr/>
        </p:nvSpPr>
        <p:spPr>
          <a:xfrm>
            <a:off x="240275" y="2315922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CE423-9E28-46BD-9B64-580DF4742AE0}"/>
              </a:ext>
            </a:extLst>
          </p:cNvPr>
          <p:cNvSpPr txBox="1"/>
          <p:nvPr/>
        </p:nvSpPr>
        <p:spPr>
          <a:xfrm>
            <a:off x="4675357" y="1260465"/>
            <a:ext cx="303480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5.1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A6998C-5C03-47D9-8942-6012C5808669}"/>
              </a:ext>
            </a:extLst>
          </p:cNvPr>
          <p:cNvSpPr txBox="1"/>
          <p:nvPr/>
        </p:nvSpPr>
        <p:spPr>
          <a:xfrm>
            <a:off x="5475477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97C60D-1C94-4863-9F24-C3BBF5590334}"/>
              </a:ext>
            </a:extLst>
          </p:cNvPr>
          <p:cNvSpPr txBox="1"/>
          <p:nvPr/>
        </p:nvSpPr>
        <p:spPr>
          <a:xfrm>
            <a:off x="445447" y="2496218"/>
            <a:ext cx="11297414" cy="29084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endParaRPr lang="th-TH" sz="28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</a:t>
            </a:r>
            <a:endParaRPr lang="th-TH" sz="2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ผอ.และฝ่ายวิชาการ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เห็นบทบาทของตนเอง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อย่างไรบ้าง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</a:t>
            </a:r>
            <a:endParaRPr lang="th-TH" sz="2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ท่านคิดว่า 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น่าจะ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เป็นบทบาทของใคร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ในโรงเรียน  และ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ถ้าทำ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สม่ำเสมอ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จะ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ช่วยพัฒนานักเรียน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ได้เร็วขึ้นหรือไม่ อย่างไร 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2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4761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E1E2BA-B515-4796-A522-1E550F504A67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5675C-C3CD-4FE3-8DAD-62115643DF0A}"/>
              </a:ext>
            </a:extLst>
          </p:cNvPr>
          <p:cNvGrpSpPr/>
          <p:nvPr/>
        </p:nvGrpSpPr>
        <p:grpSpPr>
          <a:xfrm>
            <a:off x="137528" y="-243682"/>
            <a:ext cx="6542376" cy="1338701"/>
            <a:chOff x="4674804" y="5330468"/>
            <a:chExt cx="6542376" cy="1338701"/>
          </a:xfrm>
        </p:grpSpPr>
        <p:sp>
          <p:nvSpPr>
            <p:cNvPr id="4" name="Google Shape;442;p22">
              <a:extLst>
                <a:ext uri="{FF2B5EF4-FFF2-40B4-BE49-F238E27FC236}">
                  <a16:creationId xmlns:a16="http://schemas.microsoft.com/office/drawing/2014/main" id="{E796CFFF-6C14-4D2D-9C1A-A61902201CF3}"/>
                </a:ext>
              </a:extLst>
            </p:cNvPr>
            <p:cNvSpPr/>
            <p:nvPr/>
          </p:nvSpPr>
          <p:spPr>
            <a:xfrm rot="10800000" flipH="1">
              <a:off x="4674804" y="5587722"/>
              <a:ext cx="838116" cy="824195"/>
            </a:xfrm>
            <a:prstGeom prst="ellipse">
              <a:avLst/>
            </a:prstGeom>
            <a:solidFill>
              <a:srgbClr val="9D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21;p21">
              <a:extLst>
                <a:ext uri="{FF2B5EF4-FFF2-40B4-BE49-F238E27FC236}">
                  <a16:creationId xmlns:a16="http://schemas.microsoft.com/office/drawing/2014/main" id="{FC5D8683-420B-4A24-8F35-D1C6E3180478}"/>
                </a:ext>
              </a:extLst>
            </p:cNvPr>
            <p:cNvSpPr/>
            <p:nvPr/>
          </p:nvSpPr>
          <p:spPr>
            <a:xfrm>
              <a:off x="4978122" y="6236678"/>
              <a:ext cx="236732" cy="36788"/>
            </a:xfrm>
            <a:custGeom>
              <a:avLst/>
              <a:gdLst/>
              <a:ahLst/>
              <a:cxnLst/>
              <a:rect l="l" t="t" r="r" b="b"/>
              <a:pathLst>
                <a:path w="991" h="154" extrusionOk="0">
                  <a:moveTo>
                    <a:pt x="77" y="1"/>
                  </a:moveTo>
                  <a:cubicBezTo>
                    <a:pt x="33" y="1"/>
                    <a:pt x="1" y="34"/>
                    <a:pt x="1" y="77"/>
                  </a:cubicBezTo>
                  <a:cubicBezTo>
                    <a:pt x="1" y="121"/>
                    <a:pt x="33" y="153"/>
                    <a:pt x="77" y="153"/>
                  </a:cubicBezTo>
                  <a:lnTo>
                    <a:pt x="914" y="153"/>
                  </a:lnTo>
                  <a:cubicBezTo>
                    <a:pt x="957" y="153"/>
                    <a:pt x="990" y="121"/>
                    <a:pt x="990" y="77"/>
                  </a:cubicBezTo>
                  <a:cubicBezTo>
                    <a:pt x="990" y="34"/>
                    <a:pt x="957" y="1"/>
                    <a:pt x="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22;p21">
              <a:extLst>
                <a:ext uri="{FF2B5EF4-FFF2-40B4-BE49-F238E27FC236}">
                  <a16:creationId xmlns:a16="http://schemas.microsoft.com/office/drawing/2014/main" id="{DBB15290-782F-4F26-9A6A-6D1F2EE4145E}"/>
                </a:ext>
              </a:extLst>
            </p:cNvPr>
            <p:cNvSpPr/>
            <p:nvPr/>
          </p:nvSpPr>
          <p:spPr>
            <a:xfrm>
              <a:off x="5004162" y="6288756"/>
              <a:ext cx="179400" cy="36549"/>
            </a:xfrm>
            <a:custGeom>
              <a:avLst/>
              <a:gdLst/>
              <a:ahLst/>
              <a:cxnLst/>
              <a:rect l="l" t="t" r="r" b="b"/>
              <a:pathLst>
                <a:path w="751" h="153" extrusionOk="0">
                  <a:moveTo>
                    <a:pt x="66" y="0"/>
                  </a:moveTo>
                  <a:cubicBezTo>
                    <a:pt x="33" y="0"/>
                    <a:pt x="0" y="33"/>
                    <a:pt x="0" y="76"/>
                  </a:cubicBezTo>
                  <a:cubicBezTo>
                    <a:pt x="0" y="109"/>
                    <a:pt x="33" y="153"/>
                    <a:pt x="66" y="153"/>
                  </a:cubicBezTo>
                  <a:lnTo>
                    <a:pt x="674" y="153"/>
                  </a:lnTo>
                  <a:cubicBezTo>
                    <a:pt x="718" y="153"/>
                    <a:pt x="751" y="109"/>
                    <a:pt x="751" y="76"/>
                  </a:cubicBezTo>
                  <a:cubicBezTo>
                    <a:pt x="751" y="33"/>
                    <a:pt x="718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23;p21">
              <a:extLst>
                <a:ext uri="{FF2B5EF4-FFF2-40B4-BE49-F238E27FC236}">
                  <a16:creationId xmlns:a16="http://schemas.microsoft.com/office/drawing/2014/main" id="{FA7DA72D-2C7B-4685-B1AE-8C63AA1E6209}"/>
                </a:ext>
              </a:extLst>
            </p:cNvPr>
            <p:cNvSpPr/>
            <p:nvPr/>
          </p:nvSpPr>
          <p:spPr>
            <a:xfrm>
              <a:off x="4863937" y="5700144"/>
              <a:ext cx="462477" cy="500460"/>
            </a:xfrm>
            <a:custGeom>
              <a:avLst/>
              <a:gdLst/>
              <a:ahLst/>
              <a:cxnLst/>
              <a:rect l="l" t="t" r="r" b="b"/>
              <a:pathLst>
                <a:path w="1936" h="2095" extrusionOk="0">
                  <a:moveTo>
                    <a:pt x="1327" y="692"/>
                  </a:moveTo>
                  <a:cubicBezTo>
                    <a:pt x="1403" y="692"/>
                    <a:pt x="1446" y="790"/>
                    <a:pt x="1392" y="844"/>
                  </a:cubicBezTo>
                  <a:lnTo>
                    <a:pt x="935" y="1301"/>
                  </a:lnTo>
                  <a:cubicBezTo>
                    <a:pt x="914" y="1328"/>
                    <a:pt x="881" y="1342"/>
                    <a:pt x="848" y="1342"/>
                  </a:cubicBezTo>
                  <a:cubicBezTo>
                    <a:pt x="816" y="1342"/>
                    <a:pt x="783" y="1328"/>
                    <a:pt x="761" y="1301"/>
                  </a:cubicBezTo>
                  <a:lnTo>
                    <a:pt x="587" y="1138"/>
                  </a:lnTo>
                  <a:cubicBezTo>
                    <a:pt x="511" y="1062"/>
                    <a:pt x="566" y="942"/>
                    <a:pt x="674" y="942"/>
                  </a:cubicBezTo>
                  <a:cubicBezTo>
                    <a:pt x="696" y="942"/>
                    <a:pt x="729" y="953"/>
                    <a:pt x="750" y="975"/>
                  </a:cubicBezTo>
                  <a:lnTo>
                    <a:pt x="837" y="1062"/>
                  </a:lnTo>
                  <a:cubicBezTo>
                    <a:pt x="843" y="1067"/>
                    <a:pt x="851" y="1070"/>
                    <a:pt x="861" y="1070"/>
                  </a:cubicBezTo>
                  <a:cubicBezTo>
                    <a:pt x="870" y="1070"/>
                    <a:pt x="881" y="1067"/>
                    <a:pt x="892" y="1062"/>
                  </a:cubicBezTo>
                  <a:lnTo>
                    <a:pt x="1261" y="714"/>
                  </a:lnTo>
                  <a:cubicBezTo>
                    <a:pt x="1283" y="703"/>
                    <a:pt x="1305" y="692"/>
                    <a:pt x="1327" y="692"/>
                  </a:cubicBezTo>
                  <a:close/>
                  <a:moveTo>
                    <a:pt x="993" y="1"/>
                  </a:moveTo>
                  <a:cubicBezTo>
                    <a:pt x="956" y="1"/>
                    <a:pt x="918" y="3"/>
                    <a:pt x="881" y="7"/>
                  </a:cubicBezTo>
                  <a:cubicBezTo>
                    <a:pt x="446" y="51"/>
                    <a:pt x="98" y="399"/>
                    <a:pt x="44" y="823"/>
                  </a:cubicBezTo>
                  <a:cubicBezTo>
                    <a:pt x="0" y="1138"/>
                    <a:pt x="109" y="1442"/>
                    <a:pt x="337" y="1649"/>
                  </a:cubicBezTo>
                  <a:cubicBezTo>
                    <a:pt x="457" y="1769"/>
                    <a:pt x="511" y="1866"/>
                    <a:pt x="511" y="1986"/>
                  </a:cubicBezTo>
                  <a:lnTo>
                    <a:pt x="511" y="2019"/>
                  </a:lnTo>
                  <a:cubicBezTo>
                    <a:pt x="511" y="2062"/>
                    <a:pt x="544" y="2095"/>
                    <a:pt x="587" y="2095"/>
                  </a:cubicBezTo>
                  <a:lnTo>
                    <a:pt x="1381" y="2095"/>
                  </a:lnTo>
                  <a:cubicBezTo>
                    <a:pt x="1425" y="2095"/>
                    <a:pt x="1457" y="2062"/>
                    <a:pt x="1457" y="2019"/>
                  </a:cubicBezTo>
                  <a:lnTo>
                    <a:pt x="1457" y="1986"/>
                  </a:lnTo>
                  <a:cubicBezTo>
                    <a:pt x="1457" y="1866"/>
                    <a:pt x="1512" y="1769"/>
                    <a:pt x="1631" y="1649"/>
                  </a:cubicBezTo>
                  <a:cubicBezTo>
                    <a:pt x="1827" y="1475"/>
                    <a:pt x="1936" y="1214"/>
                    <a:pt x="1936" y="953"/>
                  </a:cubicBezTo>
                  <a:cubicBezTo>
                    <a:pt x="1936" y="681"/>
                    <a:pt x="1827" y="420"/>
                    <a:pt x="1620" y="246"/>
                  </a:cubicBezTo>
                  <a:cubicBezTo>
                    <a:pt x="1452" y="87"/>
                    <a:pt x="1226" y="1"/>
                    <a:pt x="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30;p44">
              <a:extLst>
                <a:ext uri="{FF2B5EF4-FFF2-40B4-BE49-F238E27FC236}">
                  <a16:creationId xmlns:a16="http://schemas.microsoft.com/office/drawing/2014/main" id="{D769B7ED-1260-45AB-AA68-EC797AF68493}"/>
                </a:ext>
              </a:extLst>
            </p:cNvPr>
            <p:cNvSpPr txBox="1">
              <a:spLocks/>
            </p:cNvSpPr>
            <p:nvPr/>
          </p:nvSpPr>
          <p:spPr>
            <a:xfrm>
              <a:off x="5512920" y="5330468"/>
              <a:ext cx="5704260" cy="1338701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5 : Reflection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สะท้อนการเรียนรู้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0EDA6-B824-4806-88F0-E148874B698D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16" name="Picture 15" descr="Logo&#10;&#10;Description generated with very high confidence">
              <a:extLst>
                <a:ext uri="{FF2B5EF4-FFF2-40B4-BE49-F238E27FC236}">
                  <a16:creationId xmlns:a16="http://schemas.microsoft.com/office/drawing/2014/main" id="{44FB5CED-0216-449C-BA4D-8B6C9803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EAB16E-642C-4EEF-8B94-9A763BF67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8A063F-1A43-4412-BB1F-A16FB7D4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051475-6B37-4E86-A643-CBCD837CC9B0}"/>
              </a:ext>
            </a:extLst>
          </p:cNvPr>
          <p:cNvSpPr/>
          <p:nvPr/>
        </p:nvSpPr>
        <p:spPr>
          <a:xfrm>
            <a:off x="240275" y="2315922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CE423-9E28-46BD-9B64-580DF4742AE0}"/>
              </a:ext>
            </a:extLst>
          </p:cNvPr>
          <p:cNvSpPr txBox="1"/>
          <p:nvPr/>
        </p:nvSpPr>
        <p:spPr>
          <a:xfrm>
            <a:off x="4675357" y="1260465"/>
            <a:ext cx="303480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5.1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A6998C-5C03-47D9-8942-6012C5808669}"/>
              </a:ext>
            </a:extLst>
          </p:cNvPr>
          <p:cNvSpPr txBox="1"/>
          <p:nvPr/>
        </p:nvSpPr>
        <p:spPr>
          <a:xfrm>
            <a:off x="5475477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97C60D-1C94-4863-9F24-C3BBF5590334}"/>
              </a:ext>
            </a:extLst>
          </p:cNvPr>
          <p:cNvSpPr txBox="1"/>
          <p:nvPr/>
        </p:nvSpPr>
        <p:spPr>
          <a:xfrm>
            <a:off x="445447" y="2496218"/>
            <a:ext cx="11297414" cy="29084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endParaRPr lang="th-TH" sz="28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g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2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ผอ.และฝ่ายวิชาการ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เห็นบทบาทของตนเอง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อย่างไรบ้าง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</a:t>
            </a:r>
            <a:endParaRPr lang="th-TH" sz="2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ท่านคิดว่า 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น่าจะ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เป็นบทบาทของใคร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ในโรงเรียน  และ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ถ้าทำ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สม่ำเสมอ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จะ</a:t>
            </a:r>
            <a:r>
              <a:rPr lang="th-TH" sz="24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ช่วยพัฒนานักเรียน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ได้เร็วขึ้นหรือไม่ อย่างไร 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2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2332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5975;p69">
            <a:extLst>
              <a:ext uri="{FF2B5EF4-FFF2-40B4-BE49-F238E27FC236}">
                <a16:creationId xmlns:a16="http://schemas.microsoft.com/office/drawing/2014/main" id="{6BE0EED7-93F8-4039-B416-9D2B0EC7818C}"/>
              </a:ext>
            </a:extLst>
          </p:cNvPr>
          <p:cNvGrpSpPr/>
          <p:nvPr/>
        </p:nvGrpSpPr>
        <p:grpSpPr>
          <a:xfrm>
            <a:off x="4538203" y="1701766"/>
            <a:ext cx="3115594" cy="3454468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7" name="Google Shape;5976;p69">
              <a:extLst>
                <a:ext uri="{FF2B5EF4-FFF2-40B4-BE49-F238E27FC236}">
                  <a16:creationId xmlns:a16="http://schemas.microsoft.com/office/drawing/2014/main" id="{3BF84E52-55E1-4A9B-B4C7-7E3ABB89A7F9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5977;p69">
              <a:extLst>
                <a:ext uri="{FF2B5EF4-FFF2-40B4-BE49-F238E27FC236}">
                  <a16:creationId xmlns:a16="http://schemas.microsoft.com/office/drawing/2014/main" id="{AAC6E70B-6DA3-479D-BFB9-41F14C44E9F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978;p69">
              <a:extLst>
                <a:ext uri="{FF2B5EF4-FFF2-40B4-BE49-F238E27FC236}">
                  <a16:creationId xmlns:a16="http://schemas.microsoft.com/office/drawing/2014/main" id="{58A14715-BD93-4A01-84F4-CB71BE52FEB1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979;p69">
              <a:extLst>
                <a:ext uri="{FF2B5EF4-FFF2-40B4-BE49-F238E27FC236}">
                  <a16:creationId xmlns:a16="http://schemas.microsoft.com/office/drawing/2014/main" id="{4A93DA6E-7021-45E0-A846-9D5C56B33E4F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980;p69">
              <a:extLst>
                <a:ext uri="{FF2B5EF4-FFF2-40B4-BE49-F238E27FC236}">
                  <a16:creationId xmlns:a16="http://schemas.microsoft.com/office/drawing/2014/main" id="{0955993B-E638-4489-A516-64045046E8B3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981;p69">
              <a:extLst>
                <a:ext uri="{FF2B5EF4-FFF2-40B4-BE49-F238E27FC236}">
                  <a16:creationId xmlns:a16="http://schemas.microsoft.com/office/drawing/2014/main" id="{A85AFCE4-EBBF-4D8E-BA3A-438740F0946B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864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CCCB3-89A8-48E8-8FA2-F8D66051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r="8433" b="11498"/>
          <a:stretch/>
        </p:blipFill>
        <p:spPr>
          <a:xfrm>
            <a:off x="4350868" y="177281"/>
            <a:ext cx="7462832" cy="650343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04E406-2E83-43F7-8C24-AF30D81E3485}"/>
              </a:ext>
            </a:extLst>
          </p:cNvPr>
          <p:cNvSpPr/>
          <p:nvPr/>
        </p:nvSpPr>
        <p:spPr>
          <a:xfrm>
            <a:off x="746524" y="4098243"/>
            <a:ext cx="3928611" cy="1576405"/>
          </a:xfrm>
          <a:prstGeom prst="roundRect">
            <a:avLst/>
          </a:prstGeom>
          <a:solidFill>
            <a:srgbClr val="B3DDDD"/>
          </a:solidFill>
          <a:ln>
            <a:solidFill>
              <a:srgbClr val="00A68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347BB9-3D59-458A-BA2A-70BEEDD02221}"/>
              </a:ext>
            </a:extLst>
          </p:cNvPr>
          <p:cNvSpPr/>
          <p:nvPr/>
        </p:nvSpPr>
        <p:spPr>
          <a:xfrm>
            <a:off x="746524" y="2064870"/>
            <a:ext cx="3928610" cy="1576405"/>
          </a:xfrm>
          <a:prstGeom prst="roundRect">
            <a:avLst/>
          </a:prstGeom>
          <a:solidFill>
            <a:srgbClr val="B3DDDD"/>
          </a:solidFill>
          <a:ln>
            <a:solidFill>
              <a:srgbClr val="00A68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0D0F4-9584-4D3B-AD57-D4B3CD3B7E02}"/>
              </a:ext>
            </a:extLst>
          </p:cNvPr>
          <p:cNvSpPr txBox="1"/>
          <p:nvPr/>
        </p:nvSpPr>
        <p:spPr>
          <a:xfrm>
            <a:off x="746524" y="2317297"/>
            <a:ext cx="3928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 DE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 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วันที่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6-7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กรกฎาคม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วันที่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11-12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กรกฎาคม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2566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AFE93-4FDA-4AB4-8B1B-86B2A6FC0188}"/>
              </a:ext>
            </a:extLst>
          </p:cNvPr>
          <p:cNvSpPr txBox="1"/>
          <p:nvPr/>
        </p:nvSpPr>
        <p:spPr>
          <a:xfrm>
            <a:off x="662832" y="4274611"/>
            <a:ext cx="4095994" cy="1239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ถอดบทเรียน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การนำ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ไปใช้ของโรงเรียนแกนนำ </a:t>
            </a:r>
            <a:endParaRPr kumimoji="0" lang="en-US" sz="1800" b="0" i="0" u="none" strike="noStrike" kern="1200" cap="none" spc="149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วันที่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4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สิงหาคม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2566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D5FEE1-69FF-4BC4-899A-4326696A7D84}"/>
              </a:ext>
            </a:extLst>
          </p:cNvPr>
          <p:cNvSpPr/>
          <p:nvPr/>
        </p:nvSpPr>
        <p:spPr>
          <a:xfrm>
            <a:off x="609820" y="1946746"/>
            <a:ext cx="382555" cy="391886"/>
          </a:xfrm>
          <a:prstGeom prst="ellipse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881711-7C67-4937-B45A-6212ED414A5A}"/>
              </a:ext>
            </a:extLst>
          </p:cNvPr>
          <p:cNvSpPr/>
          <p:nvPr/>
        </p:nvSpPr>
        <p:spPr>
          <a:xfrm>
            <a:off x="622398" y="3977146"/>
            <a:ext cx="382555" cy="391886"/>
          </a:xfrm>
          <a:prstGeom prst="ellipse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ABBE9-A576-4DD9-A2F6-A8AD4A8214D2}"/>
              </a:ext>
            </a:extLst>
          </p:cNvPr>
          <p:cNvSpPr txBox="1"/>
          <p:nvPr/>
        </p:nvSpPr>
        <p:spPr>
          <a:xfrm>
            <a:off x="746524" y="855331"/>
            <a:ext cx="3928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กิจกรรมช่วงสุดท้าย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ของโครงการ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6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3">
            <a:extLst>
              <a:ext uri="{FF2B5EF4-FFF2-40B4-BE49-F238E27FC236}">
                <a16:creationId xmlns:a16="http://schemas.microsoft.com/office/drawing/2014/main" id="{954A07BA-97B8-450A-8CB9-BC7D81DA1607}"/>
              </a:ext>
            </a:extLst>
          </p:cNvPr>
          <p:cNvGrpSpPr/>
          <p:nvPr/>
        </p:nvGrpSpPr>
        <p:grpSpPr>
          <a:xfrm>
            <a:off x="8299871" y="4655090"/>
            <a:ext cx="151980" cy="401044"/>
            <a:chOff x="-1" y="230189"/>
            <a:chExt cx="303960" cy="802088"/>
          </a:xfrm>
        </p:grpSpPr>
        <p:sp>
          <p:nvSpPr>
            <p:cNvPr id="161" name="AutoShape 14">
              <a:extLst>
                <a:ext uri="{FF2B5EF4-FFF2-40B4-BE49-F238E27FC236}">
                  <a16:creationId xmlns:a16="http://schemas.microsoft.com/office/drawing/2014/main" id="{0A243508-B4A6-48AE-8115-99436FBBDCA4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2" name="Picture 15">
              <a:extLst>
                <a:ext uri="{FF2B5EF4-FFF2-40B4-BE49-F238E27FC236}">
                  <a16:creationId xmlns:a16="http://schemas.microsoft.com/office/drawing/2014/main" id="{099DF260-52F1-4F7B-B79D-292D89B5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26325" y="6343829"/>
            <a:ext cx="7569906" cy="514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43829"/>
            <a:ext cx="4282660" cy="51417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540580" y="1084694"/>
            <a:ext cx="151980" cy="401044"/>
            <a:chOff x="-1" y="230189"/>
            <a:chExt cx="303960" cy="802088"/>
          </a:xfrm>
        </p:grpSpPr>
        <p:sp>
          <p:nvSpPr>
            <p:cNvPr id="14" name="AutoShape 14"/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2220573" y="2848087"/>
            <a:ext cx="151980" cy="516138"/>
            <a:chOff x="0" y="0"/>
            <a:chExt cx="303960" cy="1032276"/>
          </a:xfrm>
        </p:grpSpPr>
        <p:sp>
          <p:nvSpPr>
            <p:cNvPr id="23" name="AutoShape 23"/>
            <p:cNvSpPr/>
            <p:nvPr/>
          </p:nvSpPr>
          <p:spPr>
            <a:xfrm rot="-5400000">
              <a:off x="-293317" y="434999"/>
              <a:ext cx="880296" cy="0"/>
            </a:xfrm>
            <a:prstGeom prst="line">
              <a:avLst/>
            </a:prstGeom>
            <a:ln w="10299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28316"/>
              <a:ext cx="303960" cy="303960"/>
            </a:xfrm>
            <a:prstGeom prst="rect">
              <a:avLst/>
            </a:prstGeom>
          </p:spPr>
        </p:pic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795"/>
          <a:stretch>
            <a:fillRect/>
          </a:stretch>
        </p:blipFill>
        <p:spPr>
          <a:xfrm>
            <a:off x="41106" y="5498837"/>
            <a:ext cx="1400601" cy="128584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34164" y="5718413"/>
            <a:ext cx="2190422" cy="1146986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038105" y="1495982"/>
            <a:ext cx="1120415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14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7612" y="1767755"/>
            <a:ext cx="1708695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</a:t>
            </a: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รับฟังความต้องการ</a:t>
            </a:r>
            <a: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โครงการ 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&amp; PLC </a:t>
            </a:r>
            <a:r>
              <a:rPr kumimoji="0" lang="en-US" sz="1400" b="0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ปีที่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3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0" y="86630"/>
            <a:ext cx="11015628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9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Timeline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โครงการ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DE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3 (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ระหว่างเดือนกันยายน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2565 –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สิง</a:t>
            </a:r>
            <a:r>
              <a:rPr kumimoji="0" lang="th-TH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ห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าคม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2566 )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A94621B-190E-488B-9AF4-C524C54EF119}"/>
              </a:ext>
            </a:extLst>
          </p:cNvPr>
          <p:cNvGrpSpPr/>
          <p:nvPr/>
        </p:nvGrpSpPr>
        <p:grpSpPr>
          <a:xfrm>
            <a:off x="9810057" y="1017053"/>
            <a:ext cx="2074384" cy="1915844"/>
            <a:chOff x="9521627" y="1081994"/>
            <a:chExt cx="2074384" cy="191584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F1BB13D-8DFE-4E33-9DE9-30D0227BCD44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ED43201-96C9-4008-BA1D-9C6948E1BCF4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81A6910-8F4B-497F-B8BA-9FB31073FF01}"/>
              </a:ext>
            </a:extLst>
          </p:cNvPr>
          <p:cNvCxnSpPr>
            <a:cxnSpLocks/>
          </p:cNvCxnSpPr>
          <p:nvPr/>
        </p:nvCxnSpPr>
        <p:spPr>
          <a:xfrm>
            <a:off x="839865" y="1054997"/>
            <a:ext cx="10218493" cy="2969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67D3E3-D5C5-45F7-8BA7-58BC511D7AF3}"/>
              </a:ext>
            </a:extLst>
          </p:cNvPr>
          <p:cNvGrpSpPr/>
          <p:nvPr/>
        </p:nvGrpSpPr>
        <p:grpSpPr>
          <a:xfrm rot="10800000">
            <a:off x="534538" y="2813704"/>
            <a:ext cx="2074384" cy="1915844"/>
            <a:chOff x="9521627" y="1081994"/>
            <a:chExt cx="2074384" cy="191584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8AE8BB-CB11-4EE4-AFBF-8C8CBA5E7E71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B8B712C-ED6E-4255-B109-A564FF3CEE6A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5EF84C-16C3-491C-9CA7-F062E661A33F}"/>
              </a:ext>
            </a:extLst>
          </p:cNvPr>
          <p:cNvCxnSpPr>
            <a:cxnSpLocks/>
          </p:cNvCxnSpPr>
          <p:nvPr/>
        </p:nvCxnSpPr>
        <p:spPr>
          <a:xfrm>
            <a:off x="1350532" y="2860387"/>
            <a:ext cx="9719310" cy="2644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A4B4801-38C7-4040-A751-4F63DB5B5B75}"/>
              </a:ext>
            </a:extLst>
          </p:cNvPr>
          <p:cNvCxnSpPr>
            <a:cxnSpLocks/>
          </p:cNvCxnSpPr>
          <p:nvPr/>
        </p:nvCxnSpPr>
        <p:spPr>
          <a:xfrm>
            <a:off x="1350532" y="4665680"/>
            <a:ext cx="9886428" cy="561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2266" y="581073"/>
            <a:ext cx="589012" cy="963618"/>
          </a:xfrm>
          <a:prstGeom prst="rect">
            <a:avLst/>
          </a:prstGeom>
        </p:spPr>
      </p:pic>
      <p:sp>
        <p:nvSpPr>
          <p:cNvPr id="80" name="TextBox 41">
            <a:extLst>
              <a:ext uri="{FF2B5EF4-FFF2-40B4-BE49-F238E27FC236}">
                <a16:creationId xmlns:a16="http://schemas.microsoft.com/office/drawing/2014/main" id="{70BBD5DD-8D37-4F4A-9287-D5D25BED271D}"/>
              </a:ext>
            </a:extLst>
          </p:cNvPr>
          <p:cNvSpPr txBox="1"/>
          <p:nvPr/>
        </p:nvSpPr>
        <p:spPr>
          <a:xfrm>
            <a:off x="5595728" y="1766748"/>
            <a:ext cx="1534419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81" name="TextBox 47">
            <a:extLst>
              <a:ext uri="{FF2B5EF4-FFF2-40B4-BE49-F238E27FC236}">
                <a16:creationId xmlns:a16="http://schemas.microsoft.com/office/drawing/2014/main" id="{22F6C0BC-64C2-4B12-8C53-E691CB43E099}"/>
              </a:ext>
            </a:extLst>
          </p:cNvPr>
          <p:cNvSpPr txBox="1"/>
          <p:nvPr/>
        </p:nvSpPr>
        <p:spPr>
          <a:xfrm>
            <a:off x="5636427" y="1488649"/>
            <a:ext cx="148760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21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:a16="http://schemas.microsoft.com/office/drawing/2014/main" id="{17635536-4875-41D8-9669-E7298872E09C}"/>
              </a:ext>
            </a:extLst>
          </p:cNvPr>
          <p:cNvSpPr txBox="1"/>
          <p:nvPr/>
        </p:nvSpPr>
        <p:spPr>
          <a:xfrm>
            <a:off x="2457158" y="1742421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การจับประเด็น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Mind map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83" name="TextBox 47">
            <a:extLst>
              <a:ext uri="{FF2B5EF4-FFF2-40B4-BE49-F238E27FC236}">
                <a16:creationId xmlns:a16="http://schemas.microsoft.com/office/drawing/2014/main" id="{C3449A4A-AC57-44B3-AC40-0E6BE4507D14}"/>
              </a:ext>
            </a:extLst>
          </p:cNvPr>
          <p:cNvSpPr txBox="1"/>
          <p:nvPr/>
        </p:nvSpPr>
        <p:spPr>
          <a:xfrm>
            <a:off x="2395131" y="1476490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7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924DF4E9-3CE1-4FAA-89B1-B0FFE44FDE18}"/>
              </a:ext>
            </a:extLst>
          </p:cNvPr>
          <p:cNvSpPr txBox="1"/>
          <p:nvPr/>
        </p:nvSpPr>
        <p:spPr>
          <a:xfrm>
            <a:off x="10160617" y="3634835"/>
            <a:ext cx="1770506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</a:t>
            </a:r>
            <a: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 </a:t>
            </a:r>
            <a:b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Pre – DE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ช่วงต้นน้ำ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85" name="TextBox 47">
            <a:extLst>
              <a:ext uri="{FF2B5EF4-FFF2-40B4-BE49-F238E27FC236}">
                <a16:creationId xmlns:a16="http://schemas.microsoft.com/office/drawing/2014/main" id="{33800EEF-DC3D-403E-B967-8134D8D0E4C9}"/>
              </a:ext>
            </a:extLst>
          </p:cNvPr>
          <p:cNvSpPr txBox="1"/>
          <p:nvPr/>
        </p:nvSpPr>
        <p:spPr>
          <a:xfrm>
            <a:off x="10422726" y="3350327"/>
            <a:ext cx="1246288" cy="266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23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3" name="TextBox 47">
            <a:extLst>
              <a:ext uri="{FF2B5EF4-FFF2-40B4-BE49-F238E27FC236}">
                <a16:creationId xmlns:a16="http://schemas.microsoft.com/office/drawing/2014/main" id="{5871ADE4-B429-4FBE-9B30-01AE55365A32}"/>
              </a:ext>
            </a:extLst>
          </p:cNvPr>
          <p:cNvSpPr txBox="1"/>
          <p:nvPr/>
        </p:nvSpPr>
        <p:spPr>
          <a:xfrm>
            <a:off x="8890442" y="3361824"/>
            <a:ext cx="153792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25-26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4" name="TextBox 41">
            <a:extLst>
              <a:ext uri="{FF2B5EF4-FFF2-40B4-BE49-F238E27FC236}">
                <a16:creationId xmlns:a16="http://schemas.microsoft.com/office/drawing/2014/main" id="{0B728444-B8D3-4A7E-9D73-098F3EF4446A}"/>
              </a:ext>
            </a:extLst>
          </p:cNvPr>
          <p:cNvSpPr txBox="1"/>
          <p:nvPr/>
        </p:nvSpPr>
        <p:spPr>
          <a:xfrm>
            <a:off x="7365521" y="3623103"/>
            <a:ext cx="163732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95" name="TextBox 47">
            <a:extLst>
              <a:ext uri="{FF2B5EF4-FFF2-40B4-BE49-F238E27FC236}">
                <a16:creationId xmlns:a16="http://schemas.microsoft.com/office/drawing/2014/main" id="{E07A7CE1-66EF-4359-AF22-2D00985486D6}"/>
              </a:ext>
            </a:extLst>
          </p:cNvPr>
          <p:cNvSpPr txBox="1"/>
          <p:nvPr/>
        </p:nvSpPr>
        <p:spPr>
          <a:xfrm>
            <a:off x="7470652" y="3355579"/>
            <a:ext cx="142500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29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617D1A1C-8BA1-4039-A54D-C88A4DD937C7}"/>
              </a:ext>
            </a:extLst>
          </p:cNvPr>
          <p:cNvSpPr txBox="1"/>
          <p:nvPr/>
        </p:nvSpPr>
        <p:spPr>
          <a:xfrm>
            <a:off x="6308523" y="3613316"/>
            <a:ext cx="120644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 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97" name="TextBox 47">
            <a:extLst>
              <a:ext uri="{FF2B5EF4-FFF2-40B4-BE49-F238E27FC236}">
                <a16:creationId xmlns:a16="http://schemas.microsoft.com/office/drawing/2014/main" id="{B4A1619E-9102-4928-B1CF-38C7C430A9AD}"/>
              </a:ext>
            </a:extLst>
          </p:cNvPr>
          <p:cNvSpPr txBox="1"/>
          <p:nvPr/>
        </p:nvSpPr>
        <p:spPr>
          <a:xfrm>
            <a:off x="6212206" y="3364225"/>
            <a:ext cx="1361907" cy="262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1-2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ธ.ค.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8" name="TextBox 41">
            <a:extLst>
              <a:ext uri="{FF2B5EF4-FFF2-40B4-BE49-F238E27FC236}">
                <a16:creationId xmlns:a16="http://schemas.microsoft.com/office/drawing/2014/main" id="{EC930D72-5047-4F53-A25A-C8F049E29105}"/>
              </a:ext>
            </a:extLst>
          </p:cNvPr>
          <p:cNvSpPr txBox="1"/>
          <p:nvPr/>
        </p:nvSpPr>
        <p:spPr>
          <a:xfrm>
            <a:off x="3521727" y="3600493"/>
            <a:ext cx="111384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 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99" name="TextBox 47">
            <a:extLst>
              <a:ext uri="{FF2B5EF4-FFF2-40B4-BE49-F238E27FC236}">
                <a16:creationId xmlns:a16="http://schemas.microsoft.com/office/drawing/2014/main" id="{3B62C6EB-0019-4441-904F-D00DF363ED19}"/>
              </a:ext>
            </a:extLst>
          </p:cNvPr>
          <p:cNvSpPr txBox="1"/>
          <p:nvPr/>
        </p:nvSpPr>
        <p:spPr>
          <a:xfrm>
            <a:off x="3086108" y="335838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17-18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ธ.ค.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100" name="TextBox 41">
            <a:extLst>
              <a:ext uri="{FF2B5EF4-FFF2-40B4-BE49-F238E27FC236}">
                <a16:creationId xmlns:a16="http://schemas.microsoft.com/office/drawing/2014/main" id="{8997B91D-49B7-4BE0-862A-7AD0AA759658}"/>
              </a:ext>
            </a:extLst>
          </p:cNvPr>
          <p:cNvSpPr txBox="1"/>
          <p:nvPr/>
        </p:nvSpPr>
        <p:spPr>
          <a:xfrm>
            <a:off x="1827016" y="3649600"/>
            <a:ext cx="1772192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01" name="TextBox 47">
            <a:extLst>
              <a:ext uri="{FF2B5EF4-FFF2-40B4-BE49-F238E27FC236}">
                <a16:creationId xmlns:a16="http://schemas.microsoft.com/office/drawing/2014/main" id="{17D281B3-D5D5-44DE-B9CE-B948BDDF4848}"/>
              </a:ext>
            </a:extLst>
          </p:cNvPr>
          <p:cNvSpPr txBox="1"/>
          <p:nvPr/>
        </p:nvSpPr>
        <p:spPr>
          <a:xfrm>
            <a:off x="1981841" y="3364225"/>
            <a:ext cx="152136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ก.พ.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2" name="TextBox 41">
            <a:extLst>
              <a:ext uri="{FF2B5EF4-FFF2-40B4-BE49-F238E27FC236}">
                <a16:creationId xmlns:a16="http://schemas.microsoft.com/office/drawing/2014/main" id="{2DCAAA9D-8465-4762-9F7E-FD7C647AC203}"/>
              </a:ext>
            </a:extLst>
          </p:cNvPr>
          <p:cNvSpPr txBox="1"/>
          <p:nvPr/>
        </p:nvSpPr>
        <p:spPr>
          <a:xfrm>
            <a:off x="631625" y="3614014"/>
            <a:ext cx="139643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 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03" name="TextBox 47">
            <a:extLst>
              <a:ext uri="{FF2B5EF4-FFF2-40B4-BE49-F238E27FC236}">
                <a16:creationId xmlns:a16="http://schemas.microsoft.com/office/drawing/2014/main" id="{4DD6EE7A-3A7A-4DD8-AF17-D70B443F1D6C}"/>
              </a:ext>
            </a:extLst>
          </p:cNvPr>
          <p:cNvSpPr txBox="1"/>
          <p:nvPr/>
        </p:nvSpPr>
        <p:spPr>
          <a:xfrm>
            <a:off x="391591" y="3357445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1-2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4" name="TextBox 41">
            <a:extLst>
              <a:ext uri="{FF2B5EF4-FFF2-40B4-BE49-F238E27FC236}">
                <a16:creationId xmlns:a16="http://schemas.microsoft.com/office/drawing/2014/main" id="{ED70BE44-05A3-4587-A2E5-C6102E4A32E6}"/>
              </a:ext>
            </a:extLst>
          </p:cNvPr>
          <p:cNvSpPr txBox="1"/>
          <p:nvPr/>
        </p:nvSpPr>
        <p:spPr>
          <a:xfrm>
            <a:off x="2809534" y="5356518"/>
            <a:ext cx="1850084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 ช่วงที่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05" name="TextBox 47">
            <a:extLst>
              <a:ext uri="{FF2B5EF4-FFF2-40B4-BE49-F238E27FC236}">
                <a16:creationId xmlns:a16="http://schemas.microsoft.com/office/drawing/2014/main" id="{8E5AC40C-20E1-4657-8A65-2BE2AEF6522B}"/>
              </a:ext>
            </a:extLst>
          </p:cNvPr>
          <p:cNvSpPr txBox="1"/>
          <p:nvPr/>
        </p:nvSpPr>
        <p:spPr>
          <a:xfrm>
            <a:off x="2774559" y="5086988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15-16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6" name="TextBox 41">
            <a:extLst>
              <a:ext uri="{FF2B5EF4-FFF2-40B4-BE49-F238E27FC236}">
                <a16:creationId xmlns:a16="http://schemas.microsoft.com/office/drawing/2014/main" id="{59941AA9-1963-4343-A470-3EA0C45DFCEE}"/>
              </a:ext>
            </a:extLst>
          </p:cNvPr>
          <p:cNvSpPr txBox="1"/>
          <p:nvPr/>
        </p:nvSpPr>
        <p:spPr>
          <a:xfrm>
            <a:off x="4502257" y="5394881"/>
            <a:ext cx="1858716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07" name="TextBox 47">
            <a:extLst>
              <a:ext uri="{FF2B5EF4-FFF2-40B4-BE49-F238E27FC236}">
                <a16:creationId xmlns:a16="http://schemas.microsoft.com/office/drawing/2014/main" id="{5A769A81-12D1-4F34-AF7E-CA52CAD651AF}"/>
              </a:ext>
            </a:extLst>
          </p:cNvPr>
          <p:cNvSpPr txBox="1"/>
          <p:nvPr/>
        </p:nvSpPr>
        <p:spPr>
          <a:xfrm>
            <a:off x="4445389" y="508082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4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8" name="TextBox 41">
            <a:extLst>
              <a:ext uri="{FF2B5EF4-FFF2-40B4-BE49-F238E27FC236}">
                <a16:creationId xmlns:a16="http://schemas.microsoft.com/office/drawing/2014/main" id="{78865B0E-D91A-41A8-A50B-C83AB74D3AA9}"/>
              </a:ext>
            </a:extLst>
          </p:cNvPr>
          <p:cNvSpPr txBox="1"/>
          <p:nvPr/>
        </p:nvSpPr>
        <p:spPr>
          <a:xfrm>
            <a:off x="6195695" y="5372396"/>
            <a:ext cx="1374871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 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09" name="TextBox 47">
            <a:extLst>
              <a:ext uri="{FF2B5EF4-FFF2-40B4-BE49-F238E27FC236}">
                <a16:creationId xmlns:a16="http://schemas.microsoft.com/office/drawing/2014/main" id="{EDC04575-09AB-4FD1-8393-18E385556A6C}"/>
              </a:ext>
            </a:extLst>
          </p:cNvPr>
          <p:cNvSpPr txBox="1"/>
          <p:nvPr/>
        </p:nvSpPr>
        <p:spPr>
          <a:xfrm>
            <a:off x="5914344" y="5091062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6-7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10" name="TextBox 41">
            <a:extLst>
              <a:ext uri="{FF2B5EF4-FFF2-40B4-BE49-F238E27FC236}">
                <a16:creationId xmlns:a16="http://schemas.microsoft.com/office/drawing/2014/main" id="{D462B6B8-5F5D-453C-BDD7-DAF7E2115B34}"/>
              </a:ext>
            </a:extLst>
          </p:cNvPr>
          <p:cNvSpPr txBox="1"/>
          <p:nvPr/>
        </p:nvSpPr>
        <p:spPr>
          <a:xfrm>
            <a:off x="7644679" y="5390196"/>
            <a:ext cx="149338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 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11" name="TextBox 47">
            <a:extLst>
              <a:ext uri="{FF2B5EF4-FFF2-40B4-BE49-F238E27FC236}">
                <a16:creationId xmlns:a16="http://schemas.microsoft.com/office/drawing/2014/main" id="{D0A8564F-E769-4A59-A0B5-E0D1C90D5DA4}"/>
              </a:ext>
            </a:extLst>
          </p:cNvPr>
          <p:cNvSpPr txBox="1"/>
          <p:nvPr/>
        </p:nvSpPr>
        <p:spPr>
          <a:xfrm>
            <a:off x="7395298" y="5088036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11-12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12" name="TextBox 41">
            <a:extLst>
              <a:ext uri="{FF2B5EF4-FFF2-40B4-BE49-F238E27FC236}">
                <a16:creationId xmlns:a16="http://schemas.microsoft.com/office/drawing/2014/main" id="{A9B38CB2-0469-4357-A30D-4E7DB2761163}"/>
              </a:ext>
            </a:extLst>
          </p:cNvPr>
          <p:cNvSpPr txBox="1"/>
          <p:nvPr/>
        </p:nvSpPr>
        <p:spPr>
          <a:xfrm>
            <a:off x="8989819" y="5448837"/>
            <a:ext cx="1352590" cy="918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ถอดบทเรียน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การนำ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ไปใช้ของโรงเรียนแกนนำ </a:t>
            </a:r>
            <a:endParaRPr kumimoji="0" lang="en-US" sz="1400" b="0" i="0" u="none" strike="noStrike" kern="1200" cap="none" spc="149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13" name="TextBox 47">
            <a:extLst>
              <a:ext uri="{FF2B5EF4-FFF2-40B4-BE49-F238E27FC236}">
                <a16:creationId xmlns:a16="http://schemas.microsoft.com/office/drawing/2014/main" id="{285EDE5B-D498-4ED2-A66E-E105ACF88B1C}"/>
              </a:ext>
            </a:extLst>
          </p:cNvPr>
          <p:cNvSpPr txBox="1"/>
          <p:nvPr/>
        </p:nvSpPr>
        <p:spPr>
          <a:xfrm>
            <a:off x="8992367" y="5088036"/>
            <a:ext cx="132731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4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ส.ค.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15" name="TextBox 41">
            <a:extLst>
              <a:ext uri="{FF2B5EF4-FFF2-40B4-BE49-F238E27FC236}">
                <a16:creationId xmlns:a16="http://schemas.microsoft.com/office/drawing/2014/main" id="{4EC8EF0E-9920-4FCD-9AF9-6E11953F2E0C}"/>
              </a:ext>
            </a:extLst>
          </p:cNvPr>
          <p:cNvSpPr txBox="1"/>
          <p:nvPr/>
        </p:nvSpPr>
        <p:spPr>
          <a:xfrm>
            <a:off x="8360522" y="3642805"/>
            <a:ext cx="2597762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Pre – DE </a:t>
            </a:r>
            <a:b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ช่วงต้นน้ำ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16" name="TextBox 41">
            <a:extLst>
              <a:ext uri="{FF2B5EF4-FFF2-40B4-BE49-F238E27FC236}">
                <a16:creationId xmlns:a16="http://schemas.microsoft.com/office/drawing/2014/main" id="{2521389B-443D-4CB0-B8A8-2C46A038AC69}"/>
              </a:ext>
            </a:extLst>
          </p:cNvPr>
          <p:cNvSpPr txBox="1"/>
          <p:nvPr/>
        </p:nvSpPr>
        <p:spPr>
          <a:xfrm>
            <a:off x="10152221" y="1749768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th-TH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17" name="TextBox 47">
            <a:extLst>
              <a:ext uri="{FF2B5EF4-FFF2-40B4-BE49-F238E27FC236}">
                <a16:creationId xmlns:a16="http://schemas.microsoft.com/office/drawing/2014/main" id="{5BE92CC5-702F-4E72-A129-5F6F0C7B8B17}"/>
              </a:ext>
            </a:extLst>
          </p:cNvPr>
          <p:cNvSpPr txBox="1"/>
          <p:nvPr/>
        </p:nvSpPr>
        <p:spPr>
          <a:xfrm>
            <a:off x="10174732" y="147194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12-13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18" name="Group 13">
            <a:extLst>
              <a:ext uri="{FF2B5EF4-FFF2-40B4-BE49-F238E27FC236}">
                <a16:creationId xmlns:a16="http://schemas.microsoft.com/office/drawing/2014/main" id="{7738093A-FC7E-4AC8-B9CF-DF46CB024B66}"/>
              </a:ext>
            </a:extLst>
          </p:cNvPr>
          <p:cNvGrpSpPr/>
          <p:nvPr/>
        </p:nvGrpSpPr>
        <p:grpSpPr>
          <a:xfrm>
            <a:off x="3182393" y="1081702"/>
            <a:ext cx="151980" cy="401044"/>
            <a:chOff x="-1" y="230189"/>
            <a:chExt cx="303960" cy="802088"/>
          </a:xfrm>
        </p:grpSpPr>
        <p:sp>
          <p:nvSpPr>
            <p:cNvPr id="119" name="AutoShape 14">
              <a:extLst>
                <a:ext uri="{FF2B5EF4-FFF2-40B4-BE49-F238E27FC236}">
                  <a16:creationId xmlns:a16="http://schemas.microsoft.com/office/drawing/2014/main" id="{C80DC186-59DD-468C-9A44-9AF043CE59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0" name="Picture 15">
              <a:extLst>
                <a:ext uri="{FF2B5EF4-FFF2-40B4-BE49-F238E27FC236}">
                  <a16:creationId xmlns:a16="http://schemas.microsoft.com/office/drawing/2014/main" id="{641140B9-9765-46C1-BB82-8824025BC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1" name="Group 13">
            <a:extLst>
              <a:ext uri="{FF2B5EF4-FFF2-40B4-BE49-F238E27FC236}">
                <a16:creationId xmlns:a16="http://schemas.microsoft.com/office/drawing/2014/main" id="{B771288C-38B3-4AF4-B8C6-5AFA807862AE}"/>
              </a:ext>
            </a:extLst>
          </p:cNvPr>
          <p:cNvGrpSpPr/>
          <p:nvPr/>
        </p:nvGrpSpPr>
        <p:grpSpPr>
          <a:xfrm>
            <a:off x="4714300" y="1079584"/>
            <a:ext cx="151980" cy="401044"/>
            <a:chOff x="-1" y="230189"/>
            <a:chExt cx="303960" cy="802088"/>
          </a:xfrm>
        </p:grpSpPr>
        <p:sp>
          <p:nvSpPr>
            <p:cNvPr id="122" name="AutoShape 14">
              <a:extLst>
                <a:ext uri="{FF2B5EF4-FFF2-40B4-BE49-F238E27FC236}">
                  <a16:creationId xmlns:a16="http://schemas.microsoft.com/office/drawing/2014/main" id="{6E6FFF0E-C205-43BD-B589-BF436918B7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3" name="Picture 15">
              <a:extLst>
                <a:ext uri="{FF2B5EF4-FFF2-40B4-BE49-F238E27FC236}">
                  <a16:creationId xmlns:a16="http://schemas.microsoft.com/office/drawing/2014/main" id="{A46FBA73-B1AF-40D5-A8F4-E0A8CE22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4" name="Group 13">
            <a:extLst>
              <a:ext uri="{FF2B5EF4-FFF2-40B4-BE49-F238E27FC236}">
                <a16:creationId xmlns:a16="http://schemas.microsoft.com/office/drawing/2014/main" id="{7175FCA0-17AB-45F6-AE2D-DB43E6700961}"/>
              </a:ext>
            </a:extLst>
          </p:cNvPr>
          <p:cNvGrpSpPr/>
          <p:nvPr/>
        </p:nvGrpSpPr>
        <p:grpSpPr>
          <a:xfrm>
            <a:off x="6210957" y="1088835"/>
            <a:ext cx="151980" cy="401044"/>
            <a:chOff x="-1" y="230189"/>
            <a:chExt cx="303960" cy="802088"/>
          </a:xfrm>
        </p:grpSpPr>
        <p:sp>
          <p:nvSpPr>
            <p:cNvPr id="125" name="AutoShape 14">
              <a:extLst>
                <a:ext uri="{FF2B5EF4-FFF2-40B4-BE49-F238E27FC236}">
                  <a16:creationId xmlns:a16="http://schemas.microsoft.com/office/drawing/2014/main" id="{EBEBB5E2-6B48-4CA2-95AC-43F09E4A0CE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6" name="Picture 15">
              <a:extLst>
                <a:ext uri="{FF2B5EF4-FFF2-40B4-BE49-F238E27FC236}">
                  <a16:creationId xmlns:a16="http://schemas.microsoft.com/office/drawing/2014/main" id="{C8719D3B-6FA5-48F4-8F54-3806C779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7" name="Group 13">
            <a:extLst>
              <a:ext uri="{FF2B5EF4-FFF2-40B4-BE49-F238E27FC236}">
                <a16:creationId xmlns:a16="http://schemas.microsoft.com/office/drawing/2014/main" id="{6C9FAD0B-C69B-4DC2-AA21-20F97E2E0F9E}"/>
              </a:ext>
            </a:extLst>
          </p:cNvPr>
          <p:cNvGrpSpPr/>
          <p:nvPr/>
        </p:nvGrpSpPr>
        <p:grpSpPr>
          <a:xfrm>
            <a:off x="9378929" y="1088735"/>
            <a:ext cx="151980" cy="401044"/>
            <a:chOff x="-1" y="230189"/>
            <a:chExt cx="303960" cy="802088"/>
          </a:xfrm>
        </p:grpSpPr>
        <p:sp>
          <p:nvSpPr>
            <p:cNvPr id="128" name="AutoShape 14">
              <a:extLst>
                <a:ext uri="{FF2B5EF4-FFF2-40B4-BE49-F238E27FC236}">
                  <a16:creationId xmlns:a16="http://schemas.microsoft.com/office/drawing/2014/main" id="{55097659-F996-4BF6-89B1-7A959F10672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9" name="Picture 15">
              <a:extLst>
                <a:ext uri="{FF2B5EF4-FFF2-40B4-BE49-F238E27FC236}">
                  <a16:creationId xmlns:a16="http://schemas.microsoft.com/office/drawing/2014/main" id="{70085A22-FDCC-43FE-BB41-53125028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45F42DB9-8A6E-46FE-9DFA-C0D83B950DA8}"/>
              </a:ext>
            </a:extLst>
          </p:cNvPr>
          <p:cNvGrpSpPr/>
          <p:nvPr/>
        </p:nvGrpSpPr>
        <p:grpSpPr>
          <a:xfrm>
            <a:off x="10766287" y="1074929"/>
            <a:ext cx="151980" cy="401044"/>
            <a:chOff x="-1" y="230189"/>
            <a:chExt cx="303960" cy="802088"/>
          </a:xfrm>
        </p:grpSpPr>
        <p:sp>
          <p:nvSpPr>
            <p:cNvPr id="131" name="AutoShape 14">
              <a:extLst>
                <a:ext uri="{FF2B5EF4-FFF2-40B4-BE49-F238E27FC236}">
                  <a16:creationId xmlns:a16="http://schemas.microsoft.com/office/drawing/2014/main" id="{382F1D55-EBB5-4AC5-B11E-8E2986FE1A22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2" name="Picture 15">
              <a:extLst>
                <a:ext uri="{FF2B5EF4-FFF2-40B4-BE49-F238E27FC236}">
                  <a16:creationId xmlns:a16="http://schemas.microsoft.com/office/drawing/2014/main" id="{D5727D7E-3009-4FC3-81D4-C460EBD9A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3" name="Group 13">
            <a:extLst>
              <a:ext uri="{FF2B5EF4-FFF2-40B4-BE49-F238E27FC236}">
                <a16:creationId xmlns:a16="http://schemas.microsoft.com/office/drawing/2014/main" id="{E6CAE8B5-4786-42B9-92CA-17114FD368BB}"/>
              </a:ext>
            </a:extLst>
          </p:cNvPr>
          <p:cNvGrpSpPr/>
          <p:nvPr/>
        </p:nvGrpSpPr>
        <p:grpSpPr>
          <a:xfrm>
            <a:off x="1233215" y="2903732"/>
            <a:ext cx="151980" cy="401044"/>
            <a:chOff x="-1" y="230189"/>
            <a:chExt cx="303960" cy="802088"/>
          </a:xfrm>
        </p:grpSpPr>
        <p:sp>
          <p:nvSpPr>
            <p:cNvPr id="134" name="AutoShape 14">
              <a:extLst>
                <a:ext uri="{FF2B5EF4-FFF2-40B4-BE49-F238E27FC236}">
                  <a16:creationId xmlns:a16="http://schemas.microsoft.com/office/drawing/2014/main" id="{70B83AF2-8BF0-4B2C-AA0A-2DA03E05EDC9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5" name="Picture 15">
              <a:extLst>
                <a:ext uri="{FF2B5EF4-FFF2-40B4-BE49-F238E27FC236}">
                  <a16:creationId xmlns:a16="http://schemas.microsoft.com/office/drawing/2014/main" id="{A2F9BE86-CA57-44DE-9EEB-253E8258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6" name="Group 13">
            <a:extLst>
              <a:ext uri="{FF2B5EF4-FFF2-40B4-BE49-F238E27FC236}">
                <a16:creationId xmlns:a16="http://schemas.microsoft.com/office/drawing/2014/main" id="{42CA8AF5-2374-4515-809F-DDEDBB99E845}"/>
              </a:ext>
            </a:extLst>
          </p:cNvPr>
          <p:cNvGrpSpPr/>
          <p:nvPr/>
        </p:nvGrpSpPr>
        <p:grpSpPr>
          <a:xfrm>
            <a:off x="2636906" y="2861847"/>
            <a:ext cx="151980" cy="401044"/>
            <a:chOff x="-1" y="230189"/>
            <a:chExt cx="303960" cy="802088"/>
          </a:xfrm>
        </p:grpSpPr>
        <p:sp>
          <p:nvSpPr>
            <p:cNvPr id="137" name="AutoShape 14">
              <a:extLst>
                <a:ext uri="{FF2B5EF4-FFF2-40B4-BE49-F238E27FC236}">
                  <a16:creationId xmlns:a16="http://schemas.microsoft.com/office/drawing/2014/main" id="{F1496181-657D-45D5-B863-8511898081B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8" name="Picture 15">
              <a:extLst>
                <a:ext uri="{FF2B5EF4-FFF2-40B4-BE49-F238E27FC236}">
                  <a16:creationId xmlns:a16="http://schemas.microsoft.com/office/drawing/2014/main" id="{FC6AFCE5-05B2-4765-930E-39ED1C74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9" name="Group 13">
            <a:extLst>
              <a:ext uri="{FF2B5EF4-FFF2-40B4-BE49-F238E27FC236}">
                <a16:creationId xmlns:a16="http://schemas.microsoft.com/office/drawing/2014/main" id="{CD3ADB81-8093-4CCF-97F9-AE15C9FF4418}"/>
              </a:ext>
            </a:extLst>
          </p:cNvPr>
          <p:cNvGrpSpPr/>
          <p:nvPr/>
        </p:nvGrpSpPr>
        <p:grpSpPr>
          <a:xfrm>
            <a:off x="3973497" y="2907660"/>
            <a:ext cx="151980" cy="401044"/>
            <a:chOff x="-1" y="230189"/>
            <a:chExt cx="303960" cy="802088"/>
          </a:xfrm>
        </p:grpSpPr>
        <p:sp>
          <p:nvSpPr>
            <p:cNvPr id="140" name="AutoShape 14">
              <a:extLst>
                <a:ext uri="{FF2B5EF4-FFF2-40B4-BE49-F238E27FC236}">
                  <a16:creationId xmlns:a16="http://schemas.microsoft.com/office/drawing/2014/main" id="{E9216142-C622-4E29-9BD8-AFCE7630A64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1" name="Picture 15">
              <a:extLst>
                <a:ext uri="{FF2B5EF4-FFF2-40B4-BE49-F238E27FC236}">
                  <a16:creationId xmlns:a16="http://schemas.microsoft.com/office/drawing/2014/main" id="{4751B6AE-4C2C-4DB1-9770-294FDF4F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2" name="Group 13">
            <a:extLst>
              <a:ext uri="{FF2B5EF4-FFF2-40B4-BE49-F238E27FC236}">
                <a16:creationId xmlns:a16="http://schemas.microsoft.com/office/drawing/2014/main" id="{738CC36E-8A6D-4BE0-AFB8-6209AADD0791}"/>
              </a:ext>
            </a:extLst>
          </p:cNvPr>
          <p:cNvGrpSpPr/>
          <p:nvPr/>
        </p:nvGrpSpPr>
        <p:grpSpPr>
          <a:xfrm>
            <a:off x="6807038" y="2901367"/>
            <a:ext cx="151980" cy="401044"/>
            <a:chOff x="-1" y="230189"/>
            <a:chExt cx="303960" cy="802088"/>
          </a:xfrm>
        </p:grpSpPr>
        <p:sp>
          <p:nvSpPr>
            <p:cNvPr id="143" name="AutoShape 14">
              <a:extLst>
                <a:ext uri="{FF2B5EF4-FFF2-40B4-BE49-F238E27FC236}">
                  <a16:creationId xmlns:a16="http://schemas.microsoft.com/office/drawing/2014/main" id="{D252A094-8E4C-44C1-BB20-565B03B8721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4" name="Picture 15">
              <a:extLst>
                <a:ext uri="{FF2B5EF4-FFF2-40B4-BE49-F238E27FC236}">
                  <a16:creationId xmlns:a16="http://schemas.microsoft.com/office/drawing/2014/main" id="{11BFB2A5-FBB7-4DB2-B7CB-AC71E3DB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5" name="Group 13">
            <a:extLst>
              <a:ext uri="{FF2B5EF4-FFF2-40B4-BE49-F238E27FC236}">
                <a16:creationId xmlns:a16="http://schemas.microsoft.com/office/drawing/2014/main" id="{08DE3416-5689-4407-8159-FC22FE84FC12}"/>
              </a:ext>
            </a:extLst>
          </p:cNvPr>
          <p:cNvGrpSpPr/>
          <p:nvPr/>
        </p:nvGrpSpPr>
        <p:grpSpPr>
          <a:xfrm>
            <a:off x="9540352" y="2909378"/>
            <a:ext cx="151980" cy="401044"/>
            <a:chOff x="-1" y="230189"/>
            <a:chExt cx="303960" cy="802088"/>
          </a:xfrm>
        </p:grpSpPr>
        <p:sp>
          <p:nvSpPr>
            <p:cNvPr id="146" name="AutoShape 14">
              <a:extLst>
                <a:ext uri="{FF2B5EF4-FFF2-40B4-BE49-F238E27FC236}">
                  <a16:creationId xmlns:a16="http://schemas.microsoft.com/office/drawing/2014/main" id="{2B26078F-C955-421E-8C19-691AB314E35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7" name="Picture 15">
              <a:extLst>
                <a:ext uri="{FF2B5EF4-FFF2-40B4-BE49-F238E27FC236}">
                  <a16:creationId xmlns:a16="http://schemas.microsoft.com/office/drawing/2014/main" id="{0F225103-326B-4B84-817F-3BF79250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8" name="Group 13">
            <a:extLst>
              <a:ext uri="{FF2B5EF4-FFF2-40B4-BE49-F238E27FC236}">
                <a16:creationId xmlns:a16="http://schemas.microsoft.com/office/drawing/2014/main" id="{4EDCF5E7-9532-4861-B941-5621E00E50E6}"/>
              </a:ext>
            </a:extLst>
          </p:cNvPr>
          <p:cNvGrpSpPr/>
          <p:nvPr/>
        </p:nvGrpSpPr>
        <p:grpSpPr>
          <a:xfrm>
            <a:off x="10931083" y="2909356"/>
            <a:ext cx="151980" cy="401044"/>
            <a:chOff x="-1" y="230189"/>
            <a:chExt cx="303960" cy="802088"/>
          </a:xfrm>
        </p:grpSpPr>
        <p:sp>
          <p:nvSpPr>
            <p:cNvPr id="149" name="AutoShape 14">
              <a:extLst>
                <a:ext uri="{FF2B5EF4-FFF2-40B4-BE49-F238E27FC236}">
                  <a16:creationId xmlns:a16="http://schemas.microsoft.com/office/drawing/2014/main" id="{F8C93A8A-47B0-48A4-AA3F-7083B51ACE9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0" name="Picture 15">
              <a:extLst>
                <a:ext uri="{FF2B5EF4-FFF2-40B4-BE49-F238E27FC236}">
                  <a16:creationId xmlns:a16="http://schemas.microsoft.com/office/drawing/2014/main" id="{EF64ED73-8242-449B-A77E-5DE1970F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1" name="Group 13">
            <a:extLst>
              <a:ext uri="{FF2B5EF4-FFF2-40B4-BE49-F238E27FC236}">
                <a16:creationId xmlns:a16="http://schemas.microsoft.com/office/drawing/2014/main" id="{479045DE-C1EC-40B1-BCF6-E120C117E4F6}"/>
              </a:ext>
            </a:extLst>
          </p:cNvPr>
          <p:cNvGrpSpPr/>
          <p:nvPr/>
        </p:nvGrpSpPr>
        <p:grpSpPr>
          <a:xfrm>
            <a:off x="3703681" y="4658624"/>
            <a:ext cx="151980" cy="401044"/>
            <a:chOff x="-1" y="230189"/>
            <a:chExt cx="303960" cy="802088"/>
          </a:xfrm>
        </p:grpSpPr>
        <p:sp>
          <p:nvSpPr>
            <p:cNvPr id="152" name="AutoShape 14">
              <a:extLst>
                <a:ext uri="{FF2B5EF4-FFF2-40B4-BE49-F238E27FC236}">
                  <a16:creationId xmlns:a16="http://schemas.microsoft.com/office/drawing/2014/main" id="{8A032CAA-7153-4530-86BD-F606A692BC13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3" name="Picture 15">
              <a:extLst>
                <a:ext uri="{FF2B5EF4-FFF2-40B4-BE49-F238E27FC236}">
                  <a16:creationId xmlns:a16="http://schemas.microsoft.com/office/drawing/2014/main" id="{82D73B76-9B22-4ED3-8D64-865B3159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4" name="Group 13">
            <a:extLst>
              <a:ext uri="{FF2B5EF4-FFF2-40B4-BE49-F238E27FC236}">
                <a16:creationId xmlns:a16="http://schemas.microsoft.com/office/drawing/2014/main" id="{8448C23F-0152-4900-BF08-020FB9585702}"/>
              </a:ext>
            </a:extLst>
          </p:cNvPr>
          <p:cNvGrpSpPr/>
          <p:nvPr/>
        </p:nvGrpSpPr>
        <p:grpSpPr>
          <a:xfrm>
            <a:off x="5351060" y="4651736"/>
            <a:ext cx="151980" cy="401044"/>
            <a:chOff x="-1" y="230189"/>
            <a:chExt cx="303960" cy="802088"/>
          </a:xfrm>
        </p:grpSpPr>
        <p:sp>
          <p:nvSpPr>
            <p:cNvPr id="155" name="AutoShape 14">
              <a:extLst>
                <a:ext uri="{FF2B5EF4-FFF2-40B4-BE49-F238E27FC236}">
                  <a16:creationId xmlns:a16="http://schemas.microsoft.com/office/drawing/2014/main" id="{C37856B6-AF5C-4F68-9508-7FAFF00D263B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6" name="Picture 15">
              <a:extLst>
                <a:ext uri="{FF2B5EF4-FFF2-40B4-BE49-F238E27FC236}">
                  <a16:creationId xmlns:a16="http://schemas.microsoft.com/office/drawing/2014/main" id="{E4FEFC76-0C58-402C-ACCC-F71D68A8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7" name="Group 13">
            <a:extLst>
              <a:ext uri="{FF2B5EF4-FFF2-40B4-BE49-F238E27FC236}">
                <a16:creationId xmlns:a16="http://schemas.microsoft.com/office/drawing/2014/main" id="{AD55CA94-5E76-44C5-BE55-91208F07ED32}"/>
              </a:ext>
            </a:extLst>
          </p:cNvPr>
          <p:cNvGrpSpPr/>
          <p:nvPr/>
        </p:nvGrpSpPr>
        <p:grpSpPr>
          <a:xfrm>
            <a:off x="6805305" y="4666911"/>
            <a:ext cx="151980" cy="401044"/>
            <a:chOff x="-1" y="230189"/>
            <a:chExt cx="303960" cy="802088"/>
          </a:xfrm>
        </p:grpSpPr>
        <p:sp>
          <p:nvSpPr>
            <p:cNvPr id="158" name="AutoShape 14">
              <a:extLst>
                <a:ext uri="{FF2B5EF4-FFF2-40B4-BE49-F238E27FC236}">
                  <a16:creationId xmlns:a16="http://schemas.microsoft.com/office/drawing/2014/main" id="{589AFCE1-55D8-4C77-B0E5-B4DDBEBF1436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9" name="Picture 15">
              <a:extLst>
                <a:ext uri="{FF2B5EF4-FFF2-40B4-BE49-F238E27FC236}">
                  <a16:creationId xmlns:a16="http://schemas.microsoft.com/office/drawing/2014/main" id="{07C74FD2-9391-45B6-9C6C-3375A3A03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63" name="Group 13">
            <a:extLst>
              <a:ext uri="{FF2B5EF4-FFF2-40B4-BE49-F238E27FC236}">
                <a16:creationId xmlns:a16="http://schemas.microsoft.com/office/drawing/2014/main" id="{7B3913C5-D51A-4900-9A99-9167BE9F3901}"/>
              </a:ext>
            </a:extLst>
          </p:cNvPr>
          <p:cNvGrpSpPr/>
          <p:nvPr/>
        </p:nvGrpSpPr>
        <p:grpSpPr>
          <a:xfrm>
            <a:off x="9574774" y="4680110"/>
            <a:ext cx="151980" cy="401044"/>
            <a:chOff x="-1" y="230189"/>
            <a:chExt cx="303960" cy="802088"/>
          </a:xfrm>
        </p:grpSpPr>
        <p:sp>
          <p:nvSpPr>
            <p:cNvPr id="164" name="AutoShape 14">
              <a:extLst>
                <a:ext uri="{FF2B5EF4-FFF2-40B4-BE49-F238E27FC236}">
                  <a16:creationId xmlns:a16="http://schemas.microsoft.com/office/drawing/2014/main" id="{BA71D9D8-64F8-4D13-94F9-C7F779F6862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5" name="Picture 15">
              <a:extLst>
                <a:ext uri="{FF2B5EF4-FFF2-40B4-BE49-F238E27FC236}">
                  <a16:creationId xmlns:a16="http://schemas.microsoft.com/office/drawing/2014/main" id="{EB1F6757-ADDF-4EF7-B1FD-B9B61551E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025" b="48850"/>
          <a:stretch>
            <a:fillRect/>
          </a:stretch>
        </p:blipFill>
        <p:spPr>
          <a:xfrm rot="20739043">
            <a:off x="10197546" y="4674224"/>
            <a:ext cx="1598649" cy="1531687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B71B342-9D4F-4702-BB14-DED1890F17AD}"/>
              </a:ext>
            </a:extLst>
          </p:cNvPr>
          <p:cNvGrpSpPr/>
          <p:nvPr/>
        </p:nvGrpSpPr>
        <p:grpSpPr>
          <a:xfrm>
            <a:off x="11015627" y="38806"/>
            <a:ext cx="1124967" cy="429629"/>
            <a:chOff x="410726" y="564213"/>
            <a:chExt cx="1360155" cy="51945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B8EE0C2A-205F-4F61-852C-76044AE2A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F1283B3B-F9D5-489E-91C8-E568E398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BE6BBB4-CB47-4CD4-BE0A-F074CDA5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4" name="TextBox 41">
            <a:extLst>
              <a:ext uri="{FF2B5EF4-FFF2-40B4-BE49-F238E27FC236}">
                <a16:creationId xmlns:a16="http://schemas.microsoft.com/office/drawing/2014/main" id="{B79F8C5F-6E64-4E8E-943F-8637CFFF293B}"/>
              </a:ext>
            </a:extLst>
          </p:cNvPr>
          <p:cNvSpPr txBox="1"/>
          <p:nvPr/>
        </p:nvSpPr>
        <p:spPr>
          <a:xfrm>
            <a:off x="7119959" y="1743716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th-TH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66" name="TextBox 47">
            <a:extLst>
              <a:ext uri="{FF2B5EF4-FFF2-40B4-BE49-F238E27FC236}">
                <a16:creationId xmlns:a16="http://schemas.microsoft.com/office/drawing/2014/main" id="{BD5E0FFD-71EB-4CDF-9E5C-E2ACD742DEDD}"/>
              </a:ext>
            </a:extLst>
          </p:cNvPr>
          <p:cNvSpPr txBox="1"/>
          <p:nvPr/>
        </p:nvSpPr>
        <p:spPr>
          <a:xfrm>
            <a:off x="7175282" y="148433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25-26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71" name="Group 13">
            <a:extLst>
              <a:ext uri="{FF2B5EF4-FFF2-40B4-BE49-F238E27FC236}">
                <a16:creationId xmlns:a16="http://schemas.microsoft.com/office/drawing/2014/main" id="{3D6AF1C0-1449-426D-8020-9BB40A81DF89}"/>
              </a:ext>
            </a:extLst>
          </p:cNvPr>
          <p:cNvGrpSpPr/>
          <p:nvPr/>
        </p:nvGrpSpPr>
        <p:grpSpPr>
          <a:xfrm>
            <a:off x="7754258" y="1076317"/>
            <a:ext cx="151980" cy="401044"/>
            <a:chOff x="-1" y="230189"/>
            <a:chExt cx="303960" cy="802088"/>
          </a:xfrm>
        </p:grpSpPr>
        <p:sp>
          <p:nvSpPr>
            <p:cNvPr id="172" name="AutoShape 14">
              <a:extLst>
                <a:ext uri="{FF2B5EF4-FFF2-40B4-BE49-F238E27FC236}">
                  <a16:creationId xmlns:a16="http://schemas.microsoft.com/office/drawing/2014/main" id="{4EC0BEB8-F938-4188-9481-B372B5AF693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3" name="Picture 15">
              <a:extLst>
                <a:ext uri="{FF2B5EF4-FFF2-40B4-BE49-F238E27FC236}">
                  <a16:creationId xmlns:a16="http://schemas.microsoft.com/office/drawing/2014/main" id="{060256D6-1611-48FC-A609-2529464C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sp>
        <p:nvSpPr>
          <p:cNvPr id="174" name="TextBox 41">
            <a:extLst>
              <a:ext uri="{FF2B5EF4-FFF2-40B4-BE49-F238E27FC236}">
                <a16:creationId xmlns:a16="http://schemas.microsoft.com/office/drawing/2014/main" id="{3A620F6E-2D89-4DA9-96DB-3A22A963DE6E}"/>
              </a:ext>
            </a:extLst>
          </p:cNvPr>
          <p:cNvSpPr txBox="1"/>
          <p:nvPr/>
        </p:nvSpPr>
        <p:spPr>
          <a:xfrm>
            <a:off x="3996396" y="1736823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การจับประเด็น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Mind map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75" name="TextBox 47">
            <a:extLst>
              <a:ext uri="{FF2B5EF4-FFF2-40B4-BE49-F238E27FC236}">
                <a16:creationId xmlns:a16="http://schemas.microsoft.com/office/drawing/2014/main" id="{52B48E1E-8690-45FC-9A19-FEAF398BA185}"/>
              </a:ext>
            </a:extLst>
          </p:cNvPr>
          <p:cNvSpPr txBox="1"/>
          <p:nvPr/>
        </p:nvSpPr>
        <p:spPr>
          <a:xfrm>
            <a:off x="3943945" y="1480121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8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698226" y="1753231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th-TH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724447" y="1479042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9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76" name="Group 13">
            <a:extLst>
              <a:ext uri="{FF2B5EF4-FFF2-40B4-BE49-F238E27FC236}">
                <a16:creationId xmlns:a16="http://schemas.microsoft.com/office/drawing/2014/main" id="{8B0B2001-7075-4FAA-AE40-0F048A60352E}"/>
              </a:ext>
            </a:extLst>
          </p:cNvPr>
          <p:cNvGrpSpPr/>
          <p:nvPr/>
        </p:nvGrpSpPr>
        <p:grpSpPr>
          <a:xfrm>
            <a:off x="8082214" y="2913339"/>
            <a:ext cx="151980" cy="401044"/>
            <a:chOff x="-1" y="230189"/>
            <a:chExt cx="303960" cy="802088"/>
          </a:xfrm>
        </p:grpSpPr>
        <p:sp>
          <p:nvSpPr>
            <p:cNvPr id="177" name="AutoShape 14">
              <a:extLst>
                <a:ext uri="{FF2B5EF4-FFF2-40B4-BE49-F238E27FC236}">
                  <a16:creationId xmlns:a16="http://schemas.microsoft.com/office/drawing/2014/main" id="{B7E0A63C-031B-4571-A57F-60F3E82B058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8" name="Picture 15">
              <a:extLst>
                <a:ext uri="{FF2B5EF4-FFF2-40B4-BE49-F238E27FC236}">
                  <a16:creationId xmlns:a16="http://schemas.microsoft.com/office/drawing/2014/main" id="{C52EAAFF-B638-4C8E-8645-35CC46D2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4526E7-6AB9-4D29-AD23-6C275173A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3" y="840300"/>
            <a:ext cx="637965" cy="452452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003C8163-5427-4B05-9006-0A228743D3F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29" y="835865"/>
            <a:ext cx="637965" cy="452452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AC295F15-5011-418D-BD84-6FB9D6C45A0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19" y="2661409"/>
            <a:ext cx="637965" cy="452452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0D090454-F1B3-49B6-B37C-C1F9D2DEC86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03" y="2657177"/>
            <a:ext cx="637965" cy="45245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6B8DEB25-577A-4DA0-9AD0-26AF9E404A4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24" y="2724345"/>
            <a:ext cx="493732" cy="350160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4FC648D1-2E20-4F5A-81C1-CB8053A5029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68" y="2662114"/>
            <a:ext cx="637965" cy="452452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17E94F23-F77D-4201-A5E1-2934BFF3AC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18" y="4441265"/>
            <a:ext cx="637965" cy="45245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0F44A6BA-FE92-463E-ACAD-BA63EA4F442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51" y="4438496"/>
            <a:ext cx="637965" cy="45245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D6717BD3-44B3-483E-B2F8-32FB7C73740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92" y="4442802"/>
            <a:ext cx="637965" cy="452452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6ED04CF-D89F-46F3-88F9-BCCA3082685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84" y="4446669"/>
            <a:ext cx="637965" cy="45245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091155" y="2789516"/>
            <a:ext cx="1278111" cy="572407"/>
          </a:xfrm>
          <a:prstGeom prst="rect">
            <a:avLst/>
          </a:prstGeom>
        </p:spPr>
      </p:pic>
      <p:sp>
        <p:nvSpPr>
          <p:cNvPr id="179" name="TextBox 41">
            <a:extLst>
              <a:ext uri="{FF2B5EF4-FFF2-40B4-BE49-F238E27FC236}">
                <a16:creationId xmlns:a16="http://schemas.microsoft.com/office/drawing/2014/main" id="{A8F71AB3-E1C8-43B8-8ED9-707F29D8001B}"/>
              </a:ext>
            </a:extLst>
          </p:cNvPr>
          <p:cNvSpPr txBox="1"/>
          <p:nvPr/>
        </p:nvSpPr>
        <p:spPr>
          <a:xfrm>
            <a:off x="4737560" y="3610903"/>
            <a:ext cx="163732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b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80" name="TextBox 47">
            <a:extLst>
              <a:ext uri="{FF2B5EF4-FFF2-40B4-BE49-F238E27FC236}">
                <a16:creationId xmlns:a16="http://schemas.microsoft.com/office/drawing/2014/main" id="{D6B9B38B-C687-43A2-A58C-431D3830A16C}"/>
              </a:ext>
            </a:extLst>
          </p:cNvPr>
          <p:cNvSpPr txBox="1"/>
          <p:nvPr/>
        </p:nvSpPr>
        <p:spPr>
          <a:xfrm>
            <a:off x="4842691" y="3343379"/>
            <a:ext cx="142500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15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ธ.ค.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81" name="Group 13">
            <a:extLst>
              <a:ext uri="{FF2B5EF4-FFF2-40B4-BE49-F238E27FC236}">
                <a16:creationId xmlns:a16="http://schemas.microsoft.com/office/drawing/2014/main" id="{DB510230-E643-446C-AA0A-7CC1269E45A8}"/>
              </a:ext>
            </a:extLst>
          </p:cNvPr>
          <p:cNvGrpSpPr/>
          <p:nvPr/>
        </p:nvGrpSpPr>
        <p:grpSpPr>
          <a:xfrm>
            <a:off x="5454253" y="2901139"/>
            <a:ext cx="151980" cy="401044"/>
            <a:chOff x="-1" y="230189"/>
            <a:chExt cx="303960" cy="802088"/>
          </a:xfrm>
        </p:grpSpPr>
        <p:sp>
          <p:nvSpPr>
            <p:cNvPr id="182" name="AutoShape 14">
              <a:extLst>
                <a:ext uri="{FF2B5EF4-FFF2-40B4-BE49-F238E27FC236}">
                  <a16:creationId xmlns:a16="http://schemas.microsoft.com/office/drawing/2014/main" id="{0653B638-C6D0-4F6C-897C-FAF9C9A23640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83" name="Picture 15">
              <a:extLst>
                <a:ext uri="{FF2B5EF4-FFF2-40B4-BE49-F238E27FC236}">
                  <a16:creationId xmlns:a16="http://schemas.microsoft.com/office/drawing/2014/main" id="{3E8FCFD7-4D33-4BEA-8AC0-ABDA4A16A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184" name="Graphic 183" descr="Anchor">
            <a:extLst>
              <a:ext uri="{FF2B5EF4-FFF2-40B4-BE49-F238E27FC236}">
                <a16:creationId xmlns:a16="http://schemas.microsoft.com/office/drawing/2014/main" id="{9D71EC26-C36C-439A-A3CA-7048723938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5400000">
            <a:off x="1611331" y="2812495"/>
            <a:ext cx="608615" cy="608615"/>
          </a:xfrm>
          <a:prstGeom prst="rect">
            <a:avLst/>
          </a:prstGeom>
        </p:spPr>
      </p:pic>
      <p:sp>
        <p:nvSpPr>
          <p:cNvPr id="185" name="TextBox 41">
            <a:extLst>
              <a:ext uri="{FF2B5EF4-FFF2-40B4-BE49-F238E27FC236}">
                <a16:creationId xmlns:a16="http://schemas.microsoft.com/office/drawing/2014/main" id="{9A80C7E9-1D68-4244-91C8-E0A34CA98AE3}"/>
              </a:ext>
            </a:extLst>
          </p:cNvPr>
          <p:cNvSpPr txBox="1"/>
          <p:nvPr/>
        </p:nvSpPr>
        <p:spPr>
          <a:xfrm>
            <a:off x="1134810" y="5382069"/>
            <a:ext cx="1772192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86" name="TextBox 47">
            <a:extLst>
              <a:ext uri="{FF2B5EF4-FFF2-40B4-BE49-F238E27FC236}">
                <a16:creationId xmlns:a16="http://schemas.microsoft.com/office/drawing/2014/main" id="{5A66AB8B-D530-4D11-B543-66940EDDE5F1}"/>
              </a:ext>
            </a:extLst>
          </p:cNvPr>
          <p:cNvSpPr txBox="1"/>
          <p:nvPr/>
        </p:nvSpPr>
        <p:spPr>
          <a:xfrm>
            <a:off x="1289635" y="5096694"/>
            <a:ext cx="152136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13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grpSp>
        <p:nvGrpSpPr>
          <p:cNvPr id="187" name="Group 13">
            <a:extLst>
              <a:ext uri="{FF2B5EF4-FFF2-40B4-BE49-F238E27FC236}">
                <a16:creationId xmlns:a16="http://schemas.microsoft.com/office/drawing/2014/main" id="{3598B530-2CA9-4876-8F07-924A2070BD12}"/>
              </a:ext>
            </a:extLst>
          </p:cNvPr>
          <p:cNvGrpSpPr/>
          <p:nvPr/>
        </p:nvGrpSpPr>
        <p:grpSpPr>
          <a:xfrm>
            <a:off x="1944700" y="4635881"/>
            <a:ext cx="151980" cy="401044"/>
            <a:chOff x="-1" y="230189"/>
            <a:chExt cx="303960" cy="802088"/>
          </a:xfrm>
        </p:grpSpPr>
        <p:sp>
          <p:nvSpPr>
            <p:cNvPr id="197" name="AutoShape 14">
              <a:extLst>
                <a:ext uri="{FF2B5EF4-FFF2-40B4-BE49-F238E27FC236}">
                  <a16:creationId xmlns:a16="http://schemas.microsoft.com/office/drawing/2014/main" id="{B477AC92-A8CD-497E-B98E-C052F49B34A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98" name="Picture 15">
              <a:extLst>
                <a:ext uri="{FF2B5EF4-FFF2-40B4-BE49-F238E27FC236}">
                  <a16:creationId xmlns:a16="http://schemas.microsoft.com/office/drawing/2014/main" id="{E4E1D8E6-1DAD-41D5-8E77-AB90F9FF5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3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22F1-5585-4525-9FD7-8AE9C3003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395549"/>
              </p:ext>
            </p:extLst>
          </p:nvPr>
        </p:nvGraphicFramePr>
        <p:xfrm>
          <a:off x="589809" y="857242"/>
          <a:ext cx="11012382" cy="51435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4719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8857663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</a:tblGrid>
              <a:tr h="48360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8.30 – 9.00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5135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– 9.10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Check in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585783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9.10 – 12.00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3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: 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วิเคราะห์ปัญหาและอุปสรรค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858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 – 13.00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พักรับประทานอาหารเที่ยง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67755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13.00 – 14.00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4 : 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ปรับแผนงาน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55893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14.00 – 16.00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นำเสนอผู้ทรงคุณวุฒิ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2634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16.00 – 17.00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5 : Reflection 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สรุปผลการเรียนรู้ 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53687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73A80-E4D6-47A3-8815-670021BD4BA0}"/>
              </a:ext>
            </a:extLst>
          </p:cNvPr>
          <p:cNvSpPr txBox="1"/>
          <p:nvPr/>
        </p:nvSpPr>
        <p:spPr>
          <a:xfrm>
            <a:off x="838739" y="32954"/>
            <a:ext cx="617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กำหนดการ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วันที่ </a:t>
            </a: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16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มีนาคม </a:t>
            </a: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2566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03E91D-6E0E-4049-86C4-A0B6A7AF53AD}"/>
              </a:ext>
            </a:extLst>
          </p:cNvPr>
          <p:cNvGrpSpPr/>
          <p:nvPr/>
        </p:nvGrpSpPr>
        <p:grpSpPr>
          <a:xfrm>
            <a:off x="84569" y="61796"/>
            <a:ext cx="1124967" cy="429629"/>
            <a:chOff x="410726" y="564213"/>
            <a:chExt cx="1360155" cy="5194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F720CD-C88E-492E-B014-A77DE967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3F5EF-274A-477A-BF10-3402244F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0DE232-9FE1-4F7F-9602-816A068DB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FA03E55-3DFD-4D5D-8AAA-1417BB86B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10017038" y="5268766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40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087CF6-6790-4A77-8019-4FF717E86C21}"/>
              </a:ext>
            </a:extLst>
          </p:cNvPr>
          <p:cNvGrpSpPr/>
          <p:nvPr/>
        </p:nvGrpSpPr>
        <p:grpSpPr>
          <a:xfrm>
            <a:off x="4277139" y="1623026"/>
            <a:ext cx="3637722" cy="3611948"/>
            <a:chOff x="4277139" y="1023552"/>
            <a:chExt cx="3637722" cy="3611948"/>
          </a:xfrm>
        </p:grpSpPr>
        <p:pic>
          <p:nvPicPr>
            <p:cNvPr id="19" name="Graphic 18" descr="Coffee">
              <a:extLst>
                <a:ext uri="{FF2B5EF4-FFF2-40B4-BE49-F238E27FC236}">
                  <a16:creationId xmlns:a16="http://schemas.microsoft.com/office/drawing/2014/main" id="{35F0CD0C-078A-404E-9CA6-F1464E44C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93276" y="1023552"/>
              <a:ext cx="2405448" cy="2405448"/>
            </a:xfrm>
            <a:prstGeom prst="rect">
              <a:avLst/>
            </a:prstGeom>
          </p:spPr>
        </p:pic>
        <p:sp>
          <p:nvSpPr>
            <p:cNvPr id="20" name="Google Shape;538;p41">
              <a:extLst>
                <a:ext uri="{FF2B5EF4-FFF2-40B4-BE49-F238E27FC236}">
                  <a16:creationId xmlns:a16="http://schemas.microsoft.com/office/drawing/2014/main" id="{894E980B-7363-44E0-BDCB-7770CACB36A2}"/>
                </a:ext>
              </a:extLst>
            </p:cNvPr>
            <p:cNvSpPr txBox="1">
              <a:spLocks/>
            </p:cNvSpPr>
            <p:nvPr/>
          </p:nvSpPr>
          <p:spPr>
            <a:xfrm>
              <a:off x="4277139" y="3429000"/>
              <a:ext cx="3637722" cy="12065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loud" panose="02000000000000000000" pitchFamily="50" charset="-34"/>
                  <a:ea typeface="+mj-ea"/>
                  <a:cs typeface="Cloud" panose="02000000000000000000" pitchFamily="50" charset="-34"/>
                </a:rPr>
                <a:t>BREAK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673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17B64A-5159-46A7-A938-A083CA136A4D}"/>
              </a:ext>
            </a:extLst>
          </p:cNvPr>
          <p:cNvSpPr txBox="1"/>
          <p:nvPr/>
        </p:nvSpPr>
        <p:spPr>
          <a:xfrm>
            <a:off x="2453640" y="1219201"/>
            <a:ext cx="72847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2800" b="1" kern="0" dirty="0">
                <a:solidFill>
                  <a:srgbClr val="FFFFFF"/>
                </a:solidFill>
                <a:latin typeface="Kanit" pitchFamily="2" charset="-34"/>
                <a:cs typeface="Kanit" pitchFamily="2" charset="-34"/>
                <a:sym typeface="Arial"/>
              </a:rPr>
              <a:t>THANK</a:t>
            </a:r>
          </a:p>
          <a:p>
            <a:pPr algn="r" defTabSz="1219170">
              <a:buClr>
                <a:srgbClr val="000000"/>
              </a:buClr>
            </a:pPr>
            <a:r>
              <a:rPr lang="en-US" sz="12800" b="1" kern="0" dirty="0">
                <a:solidFill>
                  <a:srgbClr val="FFFFFF"/>
                </a:solidFill>
                <a:latin typeface="Kanit" pitchFamily="2" charset="-34"/>
                <a:cs typeface="Kanit" pitchFamily="2" charset="-34"/>
                <a:sym typeface="Arial"/>
              </a:rPr>
              <a:t>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D87DB-4E35-4C97-BCF8-A49FDE620BFE}"/>
              </a:ext>
            </a:extLst>
          </p:cNvPr>
          <p:cNvSpPr/>
          <p:nvPr/>
        </p:nvSpPr>
        <p:spPr>
          <a:xfrm>
            <a:off x="2576721" y="3616960"/>
            <a:ext cx="3423920" cy="104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B112BC-AFAE-4B42-B3EF-96F0FA316950}"/>
              </a:ext>
            </a:extLst>
          </p:cNvPr>
          <p:cNvGrpSpPr/>
          <p:nvPr/>
        </p:nvGrpSpPr>
        <p:grpSpPr>
          <a:xfrm>
            <a:off x="3195319" y="3691501"/>
            <a:ext cx="2003844" cy="971940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BA62AA6-81CC-4C17-862B-D5826222A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CD948B-6163-4FDE-B1F2-03409E1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AA9F79-AC6B-42A1-9D5A-D7DFA5315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F1B3CA-9FA8-40BF-86A2-86C44F5D441C}"/>
              </a:ext>
            </a:extLst>
          </p:cNvPr>
          <p:cNvSpPr/>
          <p:nvPr/>
        </p:nvSpPr>
        <p:spPr>
          <a:xfrm>
            <a:off x="0" y="2489200"/>
            <a:ext cx="12192000" cy="1879600"/>
          </a:xfrm>
          <a:prstGeom prst="rect">
            <a:avLst/>
          </a:prstGeom>
          <a:solidFill>
            <a:srgbClr val="D2C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64271-E934-4BAF-9758-61D54E03210D}"/>
              </a:ext>
            </a:extLst>
          </p:cNvPr>
          <p:cNvSpPr txBox="1"/>
          <p:nvPr/>
        </p:nvSpPr>
        <p:spPr>
          <a:xfrm>
            <a:off x="4851109" y="2967336"/>
            <a:ext cx="2489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Arial"/>
              </a:rPr>
              <a:t>เอกสารแนบ</a:t>
            </a:r>
            <a:endParaRPr lang="en-US" sz="5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74C86B-284A-420B-A115-962F11A30731}"/>
              </a:ext>
            </a:extLst>
          </p:cNvPr>
          <p:cNvGrpSpPr/>
          <p:nvPr/>
        </p:nvGrpSpPr>
        <p:grpSpPr>
          <a:xfrm>
            <a:off x="4659590" y="1188666"/>
            <a:ext cx="2681303" cy="1300535"/>
            <a:chOff x="1537301" y="2309971"/>
            <a:chExt cx="2681303" cy="1300534"/>
          </a:xfrm>
        </p:grpSpPr>
        <p:pic>
          <p:nvPicPr>
            <p:cNvPr id="6" name="Picture 5" descr="Logo&#10;&#10;Description generated with very high confidence">
              <a:extLst>
                <a:ext uri="{FF2B5EF4-FFF2-40B4-BE49-F238E27FC236}">
                  <a16:creationId xmlns:a16="http://schemas.microsoft.com/office/drawing/2014/main" id="{7E555F97-A6D9-4109-B5A8-5311F983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EB5D49-96DC-48F5-B12E-81072360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78D37F-D121-4D7E-9C22-F434386B2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5093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67B66E-6CCD-6E7E-DDA9-2A6A62935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9181" y="48973"/>
            <a:ext cx="8633637" cy="526473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Facilitator &amp; Note taker Workshop DE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ช่วงที่ 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0D1F49-9E6C-30F0-DA07-9CA320C15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339056"/>
              </p:ext>
            </p:extLst>
          </p:nvPr>
        </p:nvGraphicFramePr>
        <p:xfrm>
          <a:off x="266149" y="526473"/>
          <a:ext cx="11600732" cy="6225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548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2967077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3786987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4237120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</a:tblGrid>
              <a:tr h="478196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15 - 16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SCBF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ผู้ประสานงาน โรงเรียน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8395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โรงเรียนบ้านปะทาย จ.ศรีสะเกษ​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พี่อ้วน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200" b="0" dirty="0">
                          <a:latin typeface="Kanit" pitchFamily="2" charset="-34"/>
                          <a:cs typeface="Kanit" pitchFamily="2" charset="-34"/>
                        </a:rPr>
                        <a:t>086-4096530</a:t>
                      </a:r>
                      <a:endParaRPr lang="en-US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พี่โฟม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200" b="0" dirty="0">
                          <a:latin typeface="Kanit" pitchFamily="2" charset="-34"/>
                          <a:cs typeface="Kanit" pitchFamily="2" charset="-34"/>
                        </a:rPr>
                        <a:t>095-0485558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นางจารุ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วรร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ณ์ เลิศศรี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082-5655407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นางปัญชลี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ย์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ฉัตรอริ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ยวิชญ์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094-2907195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นางจารุ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วรร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ณ์ เลิศศรี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082-5655407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เบญจภ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รณ์ บุญทศ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095-6166259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นางสาวชน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ิส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 จารุการณ์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094-3780655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83322"/>
                  </a:ext>
                </a:extLst>
              </a:tr>
              <a:tr h="582836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โรงเรียนไพรบึงวิทยาคม ​จ.ศรีสะเกษ​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พี่ติ๊ก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b="0" dirty="0">
                          <a:latin typeface="Kanit" pitchFamily="2" charset="-34"/>
                          <a:cs typeface="Kanit" pitchFamily="2" charset="-34"/>
                        </a:rPr>
                        <a:t>098-3590785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น้องทีม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200" b="0" dirty="0">
                          <a:latin typeface="Kanit" pitchFamily="2" charset="-34"/>
                          <a:cs typeface="Kanit" pitchFamily="2" charset="-34"/>
                        </a:rPr>
                        <a:t>086-4096530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นางนริศรารัตน์  ชัยภูริโภคหิรัญ (081-5862727)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นางสาวอุทัยวรรณ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วิเศษพง</a:t>
                      </a:r>
                      <a:r>
                        <a:rPr lang="th-TH" sz="1000" b="0" i="0" kern="1200" dirty="0" err="1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ษ์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: 094-3107575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64078"/>
                  </a:ext>
                </a:extLst>
              </a:tr>
              <a:tr h="839534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โรงเรียนบ้านปราสาทเยอ ​จ.ศรีสะเกษ​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2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มิก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080-1842943</a:t>
                      </a:r>
                      <a:endParaRPr lang="en-US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พี่กล้วย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094-2546536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นางทองอินทร์ สาริก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(รองผู้อำนวยการ)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065-224-4759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นางรุ่งทิวา สร้อยทอง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080-009-9684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นางสาวมยุรี ศรีดาว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080-158-1344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นางวราพร บัวภา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089-624-3904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นางสาวสุภาพร แสงทอง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098-283-7871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604790"/>
                  </a:ext>
                </a:extLst>
              </a:tr>
              <a:tr h="1159718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โรงเรียนบ้านกู้กู จ.ภูเก็ต​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พี่แจ็ค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b="0" i="0" u="none" strike="noStrike" noProof="0" dirty="0">
                          <a:latin typeface="Kanit" pitchFamily="2" charset="-34"/>
                          <a:cs typeface="Kanit" pitchFamily="2" charset="-34"/>
                        </a:rPr>
                        <a:t>089-4705881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น้องดีม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097-2496139</a:t>
                      </a:r>
                      <a:endParaRPr lang="en-US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นางชน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ิล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ธร สร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้อ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ยอ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ั้ว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084-8590657</a:t>
                      </a:r>
                    </a:p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นางศิวพร ไกรนรา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081-5353359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นางสาวสุภาภรณ์ ปราณเกิด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081-6911558</a:t>
                      </a: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นางสาวปุ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ญญิศา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ชูชื่น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087-6266954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นางณ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ัฏฐ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ณิชา เมตตาจิตร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088-7538342</a:t>
                      </a: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นางสาวณัฐสินี 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วรวสิษฐ์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พล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081-7060496</a:t>
                      </a: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นางสาวภัทรวดี หนูทิพย์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089-6082848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917774"/>
                  </a:ext>
                </a:extLst>
              </a:tr>
              <a:tr h="679440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โรงเรียนบ้านอ่าวน้ำบ่อ​ จ.ภูเก็ต​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2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มินี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b="0" dirty="0">
                          <a:latin typeface="Kanit" pitchFamily="2" charset="-34"/>
                          <a:cs typeface="Kanit" pitchFamily="2" charset="-34"/>
                        </a:rPr>
                        <a:t>088-7901729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นางสาวกัญญารัตน์ วิจาราณ์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081-7476749 </a:t>
                      </a:r>
                    </a:p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นางสาวพัชรินท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ร์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อยู่เดช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082-8020199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นางหฤทัยนวลศรี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082-8174823</a:t>
                      </a:r>
                    </a:p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นางอมลวัทน์ วรรธนะวลัญช์ 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4: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063-3292282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514230"/>
                  </a:ext>
                </a:extLst>
              </a:tr>
              <a:tr h="823026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โรงเรียนบ้านพรุจำปา​ จ.ภูเก็ต​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พี่โฟล์ค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089-2292020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นางสาวปี</a:t>
                      </a:r>
                      <a:r>
                        <a:rPr lang="th-TH" sz="1000" b="0" i="0" kern="1200" dirty="0" err="1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รัญ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ย่า มะตาเฮ 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093-6470114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นางสาวพฤดี</a:t>
                      </a: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ชูวงศ์</a:t>
                      </a: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: 082-2894311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นางทิฆัมพร</a:t>
                      </a: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นคร</a:t>
                      </a: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: 093-5833188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นายวิชาญ</a:t>
                      </a: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ศรีแผ้ว</a:t>
                      </a: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: 096-6527235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นางสาวพิมภรณี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ยกย่อง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095-0196252 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851065"/>
                  </a:ext>
                </a:extLst>
              </a:tr>
              <a:tr h="823026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โรงเรียนเทศบาล 3 (วัดท่ามะปราง)       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จ.พิษณุโลก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พี่พัด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065-354-9889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พี่แอมมี่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0" i="0" u="none" strike="noStrike" noProof="0" dirty="0">
                          <a:latin typeface="Kanit" pitchFamily="2" charset="-34"/>
                          <a:cs typeface="Kanit" pitchFamily="2" charset="-34"/>
                        </a:rPr>
                        <a:t>094-8181327 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นางธัญมัย ปรัชญาวุฒิรัตน์ 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094-7295177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วรรธ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นันท์ แพงลาด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081-5323632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นางสาวรัชนีกร ศิริคง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081-0387252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นางสาวเฉลิมขวัญ จุ้ยสีแก้ว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088-5225723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นายมาตรา ยอดจันทร์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086-5891514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341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573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67B66E-6CCD-6E7E-DDA9-2A6A62935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9178" y="100471"/>
            <a:ext cx="8633637" cy="526473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Facilitator &amp; Note taker Workshop DE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ช่วงที่ 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0D1F49-9E6C-30F0-DA07-9CA320C15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47599"/>
              </p:ext>
            </p:extLst>
          </p:nvPr>
        </p:nvGraphicFramePr>
        <p:xfrm>
          <a:off x="253723" y="590732"/>
          <a:ext cx="11684548" cy="6014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952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2988515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3814348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4267733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</a:tblGrid>
              <a:tr h="472552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15 - 16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SCBF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ผู้ประสานงาน โรงเรียน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671423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โรงเรียนบ้านแก่งจูงนาง​ จ.พิษณุโลก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พี่กิ๊ก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085-9077915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น้องตี้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081-1423752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นางสาวประภัสสร อินทะ</a:t>
                      </a:r>
                      <a:r>
                        <a:rPr lang="th-TH" sz="1000" b="0" kern="1200" dirty="0" err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รังษี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 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086-680-0057</a:t>
                      </a:r>
                    </a:p>
                    <a:p>
                      <a:pPr algn="l" fontAlgn="b"/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นางสาวอัญชลีพร  ช้างรบ 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094-704-7274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  <a:p>
                      <a:pPr algn="l" fontAlgn="b"/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นางสาวรุ่งทิวา อ้อยเชิง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: 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085-443-6467</a:t>
                      </a:r>
                    </a:p>
                    <a:p>
                      <a:pPr algn="l" fontAlgn="b"/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นางสาวอัญชลีพร  ช้างรบ 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</a:t>
                      </a:r>
                      <a:r>
                        <a:rPr lang="th-TH" sz="10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094-704-7274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648869"/>
                  </a:ext>
                </a:extLst>
              </a:tr>
              <a:tr h="575958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โรงเรียนบ้านหนองหิน จ.พิษณุโลก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200" b="0" i="0" u="none" strike="noStrike" noProof="0" dirty="0"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084-4898107</a:t>
                      </a:r>
                      <a:endParaRPr lang="en-US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น้องปุ๊กก</a:t>
                      </a:r>
                      <a:r>
                        <a:rPr lang="th-TH" sz="12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ี้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นางราตรี เงื่องจันทอง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098-858-9297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นางสาวมัลลิกา กล้าหาญ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061-958-7912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705597"/>
                  </a:ext>
                </a:extLst>
              </a:tr>
              <a:tr h="85881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โรงเรียนบ้านหนองกุลา​ จ.พิษณุโลก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Station </a:t>
                      </a:r>
                      <a:r>
                        <a:rPr lang="th-TH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หลัก)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พี่เมย์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0" i="0" u="none" strike="noStrike" noProof="0" dirty="0">
                          <a:latin typeface="Kanit" pitchFamily="2" charset="-34"/>
                          <a:cs typeface="Kanit" pitchFamily="2" charset="-34"/>
                        </a:rPr>
                        <a:t>087-7428012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พี่ดิว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200" b="0" i="0" u="none" strike="noStrike" noProof="0" dirty="0">
                          <a:latin typeface="Kanit" pitchFamily="2" charset="-34"/>
                          <a:cs typeface="Kanit" pitchFamily="2" charset="-34"/>
                        </a:rPr>
                        <a:t>091-0353692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น้องเบ๊บ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088-4521749</a:t>
                      </a:r>
                      <a:endParaRPr lang="en-US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น้องหยก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095-2687316</a:t>
                      </a:r>
                      <a:endParaRPr lang="en-US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นางทัศนีย์ แก้วกองทรัพย์ 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086-2019114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นางปารณ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ีย์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ช้างทอง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064-9493744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นางสาวชนิดา​ โปร่งสุยา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081-1797197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จิร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พรรณ ทุมคำ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093-2587096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นางสาวศศิประภา เสนานุช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092-7266570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598270"/>
                  </a:ext>
                </a:extLst>
              </a:tr>
              <a:tr h="85881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โรงเรียนนครวิทยาคม​ จ.เชียงราย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200" b="0" dirty="0">
                          <a:latin typeface="Kanit" pitchFamily="2" charset="-34"/>
                          <a:cs typeface="Kanit" pitchFamily="2" charset="-34"/>
                        </a:rPr>
                        <a:t>089-5754912</a:t>
                      </a:r>
                      <a:endParaRPr lang="th-TH" sz="1200" b="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พี่วี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084-6514293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พี่เจน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นาย</a:t>
                      </a:r>
                      <a:r>
                        <a:rPr lang="en-US" sz="1000" dirty="0" err="1">
                          <a:latin typeface="Kanit" pitchFamily="2" charset="-34"/>
                          <a:cs typeface="Kanit" pitchFamily="2" charset="-34"/>
                        </a:rPr>
                        <a:t>ศุภวัจน์</a:t>
                      </a:r>
                      <a:r>
                        <a:rPr lang="th-TH" sz="10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000" dirty="0" err="1">
                          <a:latin typeface="Kanit" pitchFamily="2" charset="-34"/>
                          <a:cs typeface="Kanit" pitchFamily="2" charset="-34"/>
                        </a:rPr>
                        <a:t>พรมตัน</a:t>
                      </a:r>
                      <a:r>
                        <a:rPr lang="en-US" sz="1000" dirty="0"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0869137960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นาง</a:t>
                      </a:r>
                      <a:r>
                        <a:rPr lang="en-US" sz="1000" dirty="0" err="1">
                          <a:latin typeface="Kanit" pitchFamily="2" charset="-34"/>
                          <a:cs typeface="Kanit" pitchFamily="2" charset="-34"/>
                        </a:rPr>
                        <a:t>พรรณิภา</a:t>
                      </a:r>
                      <a:r>
                        <a:rPr lang="en-US" sz="10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000" dirty="0" err="1">
                          <a:latin typeface="Kanit" pitchFamily="2" charset="-34"/>
                          <a:cs typeface="Kanit" pitchFamily="2" charset="-34"/>
                        </a:rPr>
                        <a:t>ยะตา</a:t>
                      </a:r>
                      <a:r>
                        <a:rPr lang="en-US" sz="1000" dirty="0"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0910794535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u="none" strike="noStrike" dirty="0">
                          <a:effectLst/>
                          <a:latin typeface="Kanit" pitchFamily="2" charset="-34"/>
                          <a:cs typeface="Kanit" pitchFamily="2" charset="-34"/>
                        </a:rPr>
                        <a:t>นาย</a:t>
                      </a:r>
                      <a:r>
                        <a:rPr lang="en-US" sz="1000" dirty="0" err="1">
                          <a:latin typeface="Kanit" pitchFamily="2" charset="-34"/>
                          <a:cs typeface="Kanit" pitchFamily="2" charset="-34"/>
                        </a:rPr>
                        <a:t>ภคมน</a:t>
                      </a:r>
                      <a:r>
                        <a:rPr lang="en-US" sz="1000" dirty="0"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  <a:r>
                        <a:rPr lang="en-US" sz="1000" dirty="0" err="1">
                          <a:latin typeface="Kanit" pitchFamily="2" charset="-34"/>
                          <a:cs typeface="Kanit" pitchFamily="2" charset="-34"/>
                        </a:rPr>
                        <a:t>อาพรเดชาวัฒน์</a:t>
                      </a:r>
                      <a:r>
                        <a:rPr lang="en-US" sz="1000" dirty="0"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0623466671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557521"/>
                  </a:ext>
                </a:extLst>
              </a:tr>
              <a:tr h="85881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12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โรงเรียนวัดสันติคีรีรมย์​ จ.สุราษฎร์ธานี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พี่อี๊ด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063-8792566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พี่อุ๊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082-8965647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นางสาวกุลณัฐธิดา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ห้าวหาญ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: 095-2394264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นางสาวชณิตา โชติ</a:t>
                      </a:r>
                      <a:r>
                        <a:rPr lang="th-TH" sz="1000" b="0" i="0" kern="1200" dirty="0" err="1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พิ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รัตน์ 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095-1626492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</a:t>
                      </a:r>
                      <a:r>
                        <a:rPr lang="th-TH" sz="1000" b="0" i="0" kern="1200" dirty="0" err="1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รฐิ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ยา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เกลี้ยงแก้ว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: 094-2044482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นางสาวกุลธิดา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</a:t>
                      </a:r>
                      <a:r>
                        <a:rPr lang="th-TH" sz="1000" b="0" i="0" kern="1200" dirty="0" err="1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ซุ่น</a:t>
                      </a:r>
                      <a:r>
                        <a:rPr lang="th-TH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อินทร์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: 087-2778589</a:t>
                      </a: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312119"/>
                  </a:ext>
                </a:extLst>
              </a:tr>
              <a:tr h="85881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โรงเรียนตะเคียนกู</a:t>
                      </a:r>
                      <a:r>
                        <a:rPr lang="th-TH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ยวิท</a:t>
                      </a: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ยา​ 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พี่เต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099-4682418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พี่กู้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: 095-5540440</a:t>
                      </a:r>
                      <a:endParaRPr lang="en-US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นายธเนศ ญาตินิยม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081-0745200</a:t>
                      </a:r>
                    </a:p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นางสุภานี แก้วอุดร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080-0687984</a:t>
                      </a:r>
                    </a:p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นางสาวนันทนา วงษ์มา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065-0494156</a:t>
                      </a:r>
                    </a:p>
                    <a:p>
                      <a:pPr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นางสาวกมลชนก พันธมาศ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085-3094259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478941"/>
                  </a:ext>
                </a:extLst>
              </a:tr>
              <a:tr h="85881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14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โรงเรียนวัดดอนพุดซา จ.อยุธยา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200" b="0" dirty="0">
                          <a:latin typeface="Kanit" pitchFamily="2" charset="-34"/>
                          <a:cs typeface="Kanit" pitchFamily="2" charset="-34"/>
                        </a:rPr>
                        <a:t>092-6948948</a:t>
                      </a:r>
                      <a:endParaRPr lang="th-TH" sz="12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พี่ป่าน </a:t>
                      </a:r>
                      <a:r>
                        <a:rPr lang="en-US" sz="12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095-9798988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นางสาวสุนิสา คงสุวรรณ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089-6188586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นางสาวต้องตา มั่นคง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080-4953898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นายอดิศักดิ์ พวงบานเย็น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082-1988128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นางสาวราตรี ปัญญาตา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085-1818607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นางสาวเอมอร </a:t>
                      </a:r>
                      <a:r>
                        <a:rPr lang="th-T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ผาสุข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พันธ์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086-1299380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454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06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162F-0658-4F77-89CA-43E836A94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4017" y="-93739"/>
            <a:ext cx="5603966" cy="839972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Facilitator &amp; Note taker Workshop DE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44756D-065F-4157-963D-1AA28D651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684062"/>
              </p:ext>
            </p:extLst>
          </p:nvPr>
        </p:nvGraphicFramePr>
        <p:xfrm>
          <a:off x="147292" y="546919"/>
          <a:ext cx="11897415" cy="619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24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2696547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2192694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755780">
                  <a:extLst>
                    <a:ext uri="{9D8B030D-6E8A-4147-A177-3AD203B41FA5}">
                      <a16:colId xmlns:a16="http://schemas.microsoft.com/office/drawing/2014/main" val="3137445261"/>
                    </a:ext>
                  </a:extLst>
                </a:gridCol>
                <a:gridCol w="3713583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  <a:gridCol w="1827687">
                  <a:extLst>
                    <a:ext uri="{9D8B030D-6E8A-4147-A177-3AD203B41FA5}">
                      <a16:colId xmlns:a16="http://schemas.microsoft.com/office/drawing/2014/main" val="918362548"/>
                    </a:ext>
                  </a:extLst>
                </a:gridCol>
              </a:tblGrid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1-2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15-16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น้องดิว  น้องเอมมี่  น้องเบ๊บ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โรงเรียนบ้านปะทาย จ.ศรีสะเกษ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พี่อ้วน น้องโฟม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83322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 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พี่อ้วน น้องโฟม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น้องกิ๊ฟ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โรงเรียนไพรบึงวิทยาคม จ.ศรีสะเกษ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พี่ติ๊ก  น้องทีม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64078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 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พี่ติ๊ก พี่แจ็ค น้อมดีม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โรงเรียนเทศบาล 3 (วัดท่ามะปราง) จ.พิษณุโลก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พี่พัด น้อง</a:t>
                      </a: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เอมมี่ 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62936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ัฏฐิว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นาราม จ.ภูเก็ต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 พี่วี พี่แอ๋ว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โรงเรียนบ้านหนองกุลา จ.พิษณุโลก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Station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หลัก)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พี่เมย์ น้องดิว  น้อง</a:t>
                      </a: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เบ๊บ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54011"/>
                  </a:ext>
                </a:extLst>
              </a:tr>
              <a:tr h="3671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กระษัตรี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จ.ภูเก็ต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มินี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พี่อุ้ม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โรงเรียนตะเคียนกู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ยวิท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ยา จ.สุรินทร์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พี่เต  พี่กู้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37285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 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จ.พิษณุโลก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พี่โฟล์ค พี่พัด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โรงเรียนบ้านกู้กู จ.ภูเก็ต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พี่แจ็ค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พี่ปู</a:t>
                      </a: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น้องดีม</a:t>
                      </a:r>
                      <a:endParaRPr lang="th-TH" sz="1400" b="0" i="0" u="none" strike="noStrike" dirty="0">
                        <a:solidFill>
                          <a:srgbClr val="FF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5763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 จ.น่าน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พี่มิ้นท์ พี่กอล์ฟ น้อง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ปุ๊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กก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ี้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โรงเรียนบ้านแก่งจูงนาง จ.พิษณุโลก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พี่กิ๊ก น้องตี้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87906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 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น้องทีม น้องฟ๊อต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โรงเรียนนครวิทยาคม จ.เชียงราย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พี่ออม พี่เจน พี่วี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62053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 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มิก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พี่จ๊อบ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โรงเรียนวัดดอนพุดซา จ.อยุธยา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พี่วิน พี่ป่าน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82042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 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พี่กล้า พี่</a:t>
                      </a:r>
                      <a:r>
                        <a:rPr lang="th-TH" sz="1400" u="none" strike="noStrike" dirty="0" err="1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เต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โรงเรียนบ้านปราสาทเยอ จ.ศรีสะเกษ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พี่มิก พี่กล้วย 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94597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โรงเรียนบ้านพรุจำปา จ.ภูเก็ต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พี่โฟล์ค พี่พรีม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233392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โรงเรียนบ้านอ่าวน้ำบ่อ จ.ภูเก็ต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มินี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พี่อุ้ม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852901"/>
                  </a:ext>
                </a:extLst>
              </a:tr>
              <a:tr h="325159"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โรงเรียนบ้านหนองหิน จ.พิษณุโลก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พี่กอล์ฟ น้อง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ปุ๊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กก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ี้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61688"/>
                  </a:ext>
                </a:extLst>
              </a:tr>
              <a:tr h="324581"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โรงเรียนวัดสันติคีรีรมย์ จ.สุราษฎร์ธานี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พี่อี๊ด พี่</a:t>
                      </a:r>
                      <a:r>
                        <a:rPr lang="th-TH" sz="1400" u="none" strike="noStrike" dirty="0" err="1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อุ๊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5886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B629ABA-9CC3-4DEA-8332-A760054E229C}"/>
              </a:ext>
            </a:extLst>
          </p:cNvPr>
          <p:cNvSpPr/>
          <p:nvPr/>
        </p:nvSpPr>
        <p:spPr>
          <a:xfrm>
            <a:off x="5751576" y="552662"/>
            <a:ext cx="6293130" cy="61917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7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D4C6F8-B984-4396-BDBD-2F3778139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227698"/>
            <a:ext cx="9144000" cy="431482"/>
          </a:xfrm>
        </p:spPr>
        <p:txBody>
          <a:bodyPr>
            <a:noAutofit/>
          </a:bodyPr>
          <a:lstStyle/>
          <a:p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จำนวนผู้เข้าร่วม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Workshop DE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รอบที่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2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วันที่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15-16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มีนาคม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2566</a:t>
            </a:r>
          </a:p>
          <a:p>
            <a:endParaRPr lang="en-US" sz="2000" b="1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26D2FA-90C2-4719-BAAB-0539C16C2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082593"/>
              </p:ext>
            </p:extLst>
          </p:nvPr>
        </p:nvGraphicFramePr>
        <p:xfrm>
          <a:off x="419097" y="682388"/>
          <a:ext cx="11353801" cy="604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873">
                  <a:extLst>
                    <a:ext uri="{9D8B030D-6E8A-4147-A177-3AD203B41FA5}">
                      <a16:colId xmlns:a16="http://schemas.microsoft.com/office/drawing/2014/main" val="3058826401"/>
                    </a:ext>
                  </a:extLst>
                </a:gridCol>
                <a:gridCol w="3771484">
                  <a:extLst>
                    <a:ext uri="{9D8B030D-6E8A-4147-A177-3AD203B41FA5}">
                      <a16:colId xmlns:a16="http://schemas.microsoft.com/office/drawing/2014/main" val="3100201285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592246430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1986822827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376127457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4031206367"/>
                    </a:ext>
                  </a:extLst>
                </a:gridCol>
              </a:tblGrid>
              <a:tr h="340094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ลำดับที่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จำนวน</a:t>
                      </a:r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58780"/>
                  </a:ext>
                </a:extLst>
              </a:tr>
              <a:tr h="283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ผู้บริหารและคุณครู</a:t>
                      </a:r>
                      <a:endParaRPr lang="en-US" sz="14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ผปค.ทั่วไป</a:t>
                      </a:r>
                      <a:endParaRPr lang="en-US" sz="14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ผปค.เด็กพิเศษ</a:t>
                      </a:r>
                      <a:endParaRPr lang="en-US" sz="14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6667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โรงเรียนบ้านปะทาย จ.ศรีสะเกษ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22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309124896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โรงเรียนไพรบึงวิทยาคม จ.ศรีสะเกษ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27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896160759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โรงเรียนบ้านปราสาทเยอ จ.ศรีสะเกษ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23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3156105340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โรงเรียนบ้านกู้กู จ.ภูเก็ต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14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416220477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โรงเรียนบ้านอ่าวน้ำบ่อ จ.ภูเก็ต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30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97656292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โรงเรียนบ้านพรุจำปา จ.ภูเก็ต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477348610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โรงเรียนเทศบาล 3 (วัดท่ามะปราง) จ.พิษณุโลก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96236387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โรงเรียนบ้านแก่งจูงนาง จ.พิษณุโลก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19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1425002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โรงเรียนบ้านหนองหิน จ.พิษณุโลก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0269827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โรงเรียนบ้านหนองกุลา จ.พิษณุโลก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Station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หลัก)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31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422445294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โรงเรียนนครวิทยาคม จ.เชียงราย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20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24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995435989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โรงเรียนสันติคีรีรมย์ จ.สุราษฎร์ธานี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051268910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โรงเรียนตะเคียนกู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ยวิท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ยา จ.สุรินทร์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12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81004061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โรงเรียนวัดดอนพุดซา จ.อยุธยา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16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16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094483882"/>
                  </a:ext>
                </a:extLst>
              </a:tr>
              <a:tr h="357976">
                <a:tc gridSpan="2">
                  <a:txBody>
                    <a:bodyPr/>
                    <a:lstStyle/>
                    <a:p>
                      <a:pPr algn="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รวม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242 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29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คน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16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คน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287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คน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35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56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8CE544-1CF4-4F8A-AE70-0F52AF2FA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296673"/>
              </p:ext>
            </p:extLst>
          </p:nvPr>
        </p:nvGraphicFramePr>
        <p:xfrm>
          <a:off x="241176" y="1671845"/>
          <a:ext cx="11709645" cy="48061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79217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2260697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618469878"/>
                    </a:ext>
                  </a:extLst>
                </a:gridCol>
                <a:gridCol w="2659040">
                  <a:extLst>
                    <a:ext uri="{9D8B030D-6E8A-4147-A177-3AD203B41FA5}">
                      <a16:colId xmlns:a16="http://schemas.microsoft.com/office/drawing/2014/main" val="1459911941"/>
                    </a:ext>
                  </a:extLst>
                </a:gridCol>
              </a:tblGrid>
              <a:tr h="533598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ภาคี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การเข้าร่วม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หมายเหตุ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701301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15 </a:t>
                      </a: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มี.ค.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16 </a:t>
                      </a: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มี.ค.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740385"/>
                  </a:ext>
                </a:extLst>
              </a:tr>
              <a:tr h="4767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ศ.นพ. วิจารณ์ พาน</a:t>
                      </a:r>
                      <a:r>
                        <a:rPr lang="th-TH" sz="1800" b="1" dirty="0" err="1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ิช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036198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รศ.ดร. ดารณี อุทัยรัตนก</a:t>
                      </a:r>
                      <a:r>
                        <a:rPr lang="th-TH" sz="1800" b="1" dirty="0" err="1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ิจ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15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 สะดวกบ่าย </a:t>
                      </a: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, 16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สะดวกช่วงเช้า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714197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3.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ผศ.ดร. เลขา </a:t>
                      </a:r>
                      <a:r>
                        <a:rPr lang="th-TH" sz="1800" b="1" dirty="0" err="1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ปิ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ยะอัจฉริยะ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40361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4.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ดร. เจือจันทร์ จงสถิตอยู่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15 </a:t>
                      </a:r>
                      <a:r>
                        <a:rPr lang="th-TH" sz="14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ติดภารกิจช่วงเช้า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67755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5.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ดร.อุดม วงษ์สิงห์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รอคอนเฟิร์ม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รอคอนเฟิร์ม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106662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6.</a:t>
                      </a:r>
                      <a:r>
                        <a:rPr lang="th-TH" sz="18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รศ.ดร.พิณสุดา สิริธร</a:t>
                      </a:r>
                      <a:r>
                        <a:rPr lang="th-TH" sz="1800" b="1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ัง</a:t>
                      </a:r>
                      <a:r>
                        <a:rPr lang="th-TH" sz="18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ศรี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928758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7.</a:t>
                      </a:r>
                      <a:r>
                        <a:rPr lang="th-TH" sz="18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คุณเพ็ญพรรณ จิตตะเสนีย์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1802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73F0469-B147-4419-9718-2F328AFCB376}"/>
              </a:ext>
            </a:extLst>
          </p:cNvPr>
          <p:cNvSpPr txBox="1"/>
          <p:nvPr/>
        </p:nvSpPr>
        <p:spPr>
          <a:xfrm>
            <a:off x="4836679" y="816963"/>
            <a:ext cx="2518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ผู้ทรงคุณวุฒิ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E9079-00AF-452D-A0D8-17FB388923EF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D74C4A-B9F8-4D7E-A1AC-F1B146D8B7E0}"/>
              </a:ext>
            </a:extLst>
          </p:cNvPr>
          <p:cNvGrpSpPr/>
          <p:nvPr/>
        </p:nvGrpSpPr>
        <p:grpSpPr>
          <a:xfrm>
            <a:off x="84569" y="61796"/>
            <a:ext cx="1124967" cy="429629"/>
            <a:chOff x="410726" y="564213"/>
            <a:chExt cx="1360155" cy="5194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D4BB27-BD85-4A1C-A143-41EB48A57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C54F16-7DA3-44B6-9460-D8C38CB6C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8BD197-B68C-4D47-89F4-FEDF06C9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18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360723" y="900761"/>
            <a:ext cx="11371303" cy="542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</a:pPr>
            <a:r>
              <a:rPr lang="th-TH" sz="36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โจทย์ </a:t>
            </a:r>
            <a:r>
              <a:rPr lang="en-US" sz="36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 </a:t>
            </a:r>
            <a:r>
              <a:rPr lang="th-TH" sz="36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กลางน้ำ 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280988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แผนงานที่ได้ดำเนินการมีความก้าวหน้าอะไรบ้าง</a:t>
            </a:r>
            <a:r>
              <a:rPr lang="en-US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ประเมินเด็ก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(ประเมินว่ามีความก้าวหน้ามากน้อยแค่ไหน) </a:t>
            </a:r>
            <a:endParaRPr lang="en-US" sz="3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280988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ที่มีความก้าวหน้านั้น เกิดจากการทำงานอย่างไร  </a:t>
            </a: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สอบทาน </a:t>
            </a:r>
            <a:r>
              <a:rPr lang="en-US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Act </a:t>
            </a:r>
            <a:endParaRPr lang="en-US" sz="3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280988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 </a:t>
            </a:r>
            <a:r>
              <a:rPr lang="en-US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Act </a:t>
            </a: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ให้ดีขึ้น 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และถ้าจะปรับให้ดีขึ้น จะปรับอย่างไร</a:t>
            </a:r>
            <a:r>
              <a:rPr lang="en-US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และต้องการความร่วมมือ การสนับสนุนจากใครบ้าง</a:t>
            </a:r>
          </a:p>
          <a:p>
            <a:pPr marL="971550" lvl="1" indent="-280988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กิจกรรมที่ยังไม่ได้ทำ ยังจะทำอยู่ไหม และถ้ายังอยากจะทำต่อ จะแก้ปัญหาอย่างไร</a:t>
            </a:r>
          </a:p>
          <a:p>
            <a:pPr lvl="1">
              <a:lnSpc>
                <a:spcPct val="107000"/>
              </a:lnSpc>
            </a:pPr>
            <a:endParaRPr lang="en-US" sz="3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>
              <a:lnSpc>
                <a:spcPct val="107000"/>
              </a:lnSpc>
            </a:pPr>
            <a:r>
              <a:rPr lang="th-TH" sz="32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ช่วงนำเสนอของโรงเรียน</a:t>
            </a:r>
          </a:p>
          <a:p>
            <a:pPr marL="914400" lvl="1" indent="-223838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ทำไปแล้ว เด็กได้อะไร ได้ถึงไหน </a:t>
            </a:r>
            <a:r>
              <a:rPr lang="en-US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?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3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2780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nda Notebook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7884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3D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11537</TotalTime>
  <Words>8122</Words>
  <Application>Microsoft Office PowerPoint</Application>
  <PresentationFormat>Widescreen</PresentationFormat>
  <Paragraphs>1354</Paragraphs>
  <Slides>54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76" baseType="lpstr">
      <vt:lpstr>Arial</vt:lpstr>
      <vt:lpstr>Calibri</vt:lpstr>
      <vt:lpstr>Kanit</vt:lpstr>
      <vt:lpstr>Tahoma</vt:lpstr>
      <vt:lpstr>Calibri Light</vt:lpstr>
      <vt:lpstr>TH Sarabun New</vt:lpstr>
      <vt:lpstr>Proxima Nova</vt:lpstr>
      <vt:lpstr>Cloud</vt:lpstr>
      <vt:lpstr>Proxima Nova Semibold</vt:lpstr>
      <vt:lpstr>Caveat Brush</vt:lpstr>
      <vt:lpstr>Wingdings</vt:lpstr>
      <vt:lpstr>Cordia New</vt:lpstr>
      <vt:lpstr>Montserrat</vt:lpstr>
      <vt:lpstr>Fira Sans Extra Condensed</vt:lpstr>
      <vt:lpstr>Exo 2</vt:lpstr>
      <vt:lpstr>Itim</vt:lpstr>
      <vt:lpstr>Raleway</vt:lpstr>
      <vt:lpstr>1_Office Theme</vt:lpstr>
      <vt:lpstr>Slidesgo Final Pages</vt:lpstr>
      <vt:lpstr>Office Theme</vt:lpstr>
      <vt:lpstr>Handa Notebook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Facilitator &amp; Note taker Workshop DE กลางน้ำ</vt:lpstr>
      <vt:lpstr>PowerPoint Presentation</vt:lpstr>
      <vt:lpstr>PowerPoint Presentation</vt:lpstr>
      <vt:lpstr>PowerPoint Presentation</vt:lpstr>
      <vt:lpstr>PowerPoint Presentation</vt:lpstr>
      <vt:lpstr>เป้าหมาย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Facilitator &amp; Note taker Workshop DE กลางน้ำ ช่วงที่ 2</vt:lpstr>
      <vt:lpstr>Facilitator &amp; Note taker Workshop DE กลางน้ำ ช่วงที่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waleerat</dc:creator>
  <cp:lastModifiedBy>Piyaporn</cp:lastModifiedBy>
  <cp:revision>951</cp:revision>
  <cp:lastPrinted>2021-09-23T01:52:06Z</cp:lastPrinted>
  <dcterms:created xsi:type="dcterms:W3CDTF">2021-04-18T07:39:43Z</dcterms:created>
  <dcterms:modified xsi:type="dcterms:W3CDTF">2023-03-16T10:32:33Z</dcterms:modified>
</cp:coreProperties>
</file>